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テキスト ボックス 733">
            <a:extLst>
              <a:ext uri="{FF2B5EF4-FFF2-40B4-BE49-F238E27FC236}">
                <a16:creationId xmlns:a16="http://schemas.microsoft.com/office/drawing/2014/main" id="{C92CE471-6A2C-875C-DECD-8FC094C55C59}"/>
              </a:ext>
            </a:extLst>
          </p:cNvPr>
          <p:cNvSpPr txBox="1"/>
          <p:nvPr/>
        </p:nvSpPr>
        <p:spPr>
          <a:xfrm>
            <a:off x="90091" y="2844118"/>
            <a:ext cx="2213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W0.76×D1.95×H1.60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スペース：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W2.6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Ｄ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3.3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ｍ以上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5" name="テキスト ボックス 734">
            <a:extLst>
              <a:ext uri="{FF2B5EF4-FFF2-40B4-BE49-F238E27FC236}">
                <a16:creationId xmlns:a16="http://schemas.microsoft.com/office/drawing/2014/main" id="{C2FA3429-13BE-D41E-03C8-C704491D3DB4}"/>
              </a:ext>
            </a:extLst>
          </p:cNvPr>
          <p:cNvSpPr txBox="1"/>
          <p:nvPr/>
        </p:nvSpPr>
        <p:spPr>
          <a:xfrm>
            <a:off x="72219" y="107994"/>
            <a:ext cx="23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ミニディガー　操縦体験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36" name="Picture 2">
            <a:extLst>
              <a:ext uri="{FF2B5EF4-FFF2-40B4-BE49-F238E27FC236}">
                <a16:creationId xmlns:a16="http://schemas.microsoft.com/office/drawing/2014/main" id="{57747883-8803-CEB0-4590-AD5B70C62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78507"/>
            <a:ext cx="1463825" cy="109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" name="テキスト ボックス 736">
            <a:extLst>
              <a:ext uri="{FF2B5EF4-FFF2-40B4-BE49-F238E27FC236}">
                <a16:creationId xmlns:a16="http://schemas.microsoft.com/office/drawing/2014/main" id="{EB351C2A-F5A5-E223-2F62-09F25B4FE94D}"/>
              </a:ext>
            </a:extLst>
          </p:cNvPr>
          <p:cNvSpPr txBox="1"/>
          <p:nvPr/>
        </p:nvSpPr>
        <p:spPr>
          <a:xfrm>
            <a:off x="90091" y="1619982"/>
            <a:ext cx="2340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>
                <a:latin typeface="メイリオ" panose="020B0604030504040204" pitchFamily="50" charset="-128"/>
                <a:ea typeface="メイリオ" panose="020B0604030504040204" pitchFamily="50" charset="-128"/>
              </a:rPr>
              <a:t>小さなショベルカーに乗って、運転体験ができる人気ツールです。</a:t>
            </a:r>
            <a:endParaRPr lang="en-US" altLang="ja-JP" sz="4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>
                <a:latin typeface="メイリオ" panose="020B0604030504040204" pitchFamily="50" charset="-128"/>
                <a:ea typeface="メイリオ" panose="020B0604030504040204" pitchFamily="50" charset="-128"/>
              </a:rPr>
              <a:t>電動式のため排気ガスが出ません。コイン投入、時間設定可能。</a:t>
            </a:r>
            <a:endParaRPr lang="en-US" altLang="ja-JP" sz="4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>
                <a:latin typeface="メイリオ" panose="020B0604030504040204" pitchFamily="50" charset="-128"/>
                <a:ea typeface="メイリオ" panose="020B0604030504040204" pitchFamily="50" charset="-128"/>
              </a:rPr>
              <a:t>普段は眺めているだけの工事運転できる、他にはない楽しいツールです！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8" name="テキスト ボックス 737">
            <a:extLst>
              <a:ext uri="{FF2B5EF4-FFF2-40B4-BE49-F238E27FC236}">
                <a16:creationId xmlns:a16="http://schemas.microsoft.com/office/drawing/2014/main" id="{62794720-DC85-EA51-4C72-FDBDF6B32208}"/>
              </a:ext>
            </a:extLst>
          </p:cNvPr>
          <p:cNvSpPr txBox="1"/>
          <p:nvPr/>
        </p:nvSpPr>
        <p:spPr>
          <a:xfrm>
            <a:off x="90091" y="1486709"/>
            <a:ext cx="169267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電動式ショベルカーを操縦！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7930</TotalTime>
  <Words>89</Words>
  <Application>Microsoft Office PowerPoint</Application>
  <PresentationFormat>ユーザー設定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355</cp:revision>
  <cp:lastPrinted>2025-03-25T03:23:51Z</cp:lastPrinted>
  <dcterms:created xsi:type="dcterms:W3CDTF">2021-07-06T03:57:40Z</dcterms:created>
  <dcterms:modified xsi:type="dcterms:W3CDTF">2025-04-05T10:56:58Z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