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テキスト ボックス 476">
            <a:extLst>
              <a:ext uri="{FF2B5EF4-FFF2-40B4-BE49-F238E27FC236}">
                <a16:creationId xmlns:a16="http://schemas.microsoft.com/office/drawing/2014/main" id="{DEFAD4FE-55B3-5C5E-FFC5-3445612D2BB1}"/>
              </a:ext>
            </a:extLst>
          </p:cNvPr>
          <p:cNvSpPr txBox="1"/>
          <p:nvPr/>
        </p:nvSpPr>
        <p:spPr>
          <a:xfrm>
            <a:off x="90091" y="2840052"/>
            <a:ext cx="221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W0.9×D1.8×H0.4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備考：テーブルご手配ください。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8" name="テキスト ボックス 477">
            <a:extLst>
              <a:ext uri="{FF2B5EF4-FFF2-40B4-BE49-F238E27FC236}">
                <a16:creationId xmlns:a16="http://schemas.microsoft.com/office/drawing/2014/main" id="{29095AF8-FAC3-1BFB-F9E0-FF460AA19B04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N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ゲージあみだゲーム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79" name="Picture 2">
            <a:extLst>
              <a:ext uri="{FF2B5EF4-FFF2-40B4-BE49-F238E27FC236}">
                <a16:creationId xmlns:a16="http://schemas.microsoft.com/office/drawing/2014/main" id="{192AD933-29B3-72C2-F095-D56B5D736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71525"/>
            <a:ext cx="1476164" cy="110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0" name="Picture 4">
            <a:extLst>
              <a:ext uri="{FF2B5EF4-FFF2-40B4-BE49-F238E27FC236}">
                <a16:creationId xmlns:a16="http://schemas.microsoft.com/office/drawing/2014/main" id="{10D9BFE2-E617-9395-331D-54D02D0CD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77297"/>
            <a:ext cx="1055531" cy="7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" name="Picture 6">
            <a:extLst>
              <a:ext uri="{FF2B5EF4-FFF2-40B4-BE49-F238E27FC236}">
                <a16:creationId xmlns:a16="http://schemas.microsoft.com/office/drawing/2014/main" id="{36366AE5-9EC7-9BFC-FD9A-85FC7ABC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40" y="1872010"/>
            <a:ext cx="1055529" cy="7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" name="テキスト ボックス 481">
            <a:extLst>
              <a:ext uri="{FF2B5EF4-FFF2-40B4-BE49-F238E27FC236}">
                <a16:creationId xmlns:a16="http://schemas.microsoft.com/office/drawing/2014/main" id="{C5D4077F-1671-0501-F034-3A7AACAC8E3D}"/>
              </a:ext>
            </a:extLst>
          </p:cNvPr>
          <p:cNvSpPr txBox="1"/>
          <p:nvPr/>
        </p:nvSpPr>
        <p:spPr>
          <a:xfrm>
            <a:off x="90091" y="1475966"/>
            <a:ext cx="22133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あみだくじの電車ゲーム！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7911</TotalTime>
  <Words>42</Words>
  <Application>Microsoft Office PowerPoint</Application>
  <PresentationFormat>ユーザー設定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321</cp:revision>
  <cp:lastPrinted>2025-03-25T03:23:51Z</cp:lastPrinted>
  <dcterms:created xsi:type="dcterms:W3CDTF">2021-07-06T03:57:40Z</dcterms:created>
  <dcterms:modified xsi:type="dcterms:W3CDTF">2025-04-05T10:37:37Z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