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D0EE992-6839-8A80-2CCF-0CA8618B3917}"/>
              </a:ext>
            </a:extLst>
          </p:cNvPr>
          <p:cNvSpPr txBox="1"/>
          <p:nvPr/>
        </p:nvSpPr>
        <p:spPr>
          <a:xfrm>
            <a:off x="90091" y="2844118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W1.8×D2.7×H1.5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CAF2030-C307-79DD-4253-50EC29042B57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U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ターンボーリング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4503049F-92BC-FB31-EC17-AFCDB5AF4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4" y="374241"/>
            <a:ext cx="1469199" cy="110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796EB8F-DD01-BD34-20EB-2E7A0C2DB1C0}"/>
              </a:ext>
            </a:extLst>
          </p:cNvPr>
          <p:cNvSpPr txBox="1"/>
          <p:nvPr/>
        </p:nvSpPr>
        <p:spPr>
          <a:xfrm>
            <a:off x="90091" y="1631015"/>
            <a:ext cx="2340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設営も簡易にできるよう設計。カラフルなデザインでイベント会場内で目を引くこと間違いなし！子供から大人まで一緒に楽しめるツールです！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73E811B-3EC2-0222-F1AF-EC9A3E0F3FBC}"/>
              </a:ext>
            </a:extLst>
          </p:cNvPr>
          <p:cNvSpPr txBox="1"/>
          <p:nvPr/>
        </p:nvSpPr>
        <p:spPr>
          <a:xfrm>
            <a:off x="90091" y="1475966"/>
            <a:ext cx="180926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ja-JP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TV</a:t>
            </a:r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でも人気の</a:t>
            </a:r>
            <a:r>
              <a:rPr lang="en-US" altLang="ja-JP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U</a:t>
            </a:r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ターンボーリング！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820C86AB-87FE-2CA2-782D-699F2665B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99" y="1882705"/>
            <a:ext cx="1050688" cy="788016"/>
          </a:xfrm>
          <a:prstGeom prst="rect">
            <a:avLst/>
          </a:prstGeom>
        </p:spPr>
      </p:pic>
      <p:pic>
        <p:nvPicPr>
          <p:cNvPr id="265" name="図 264">
            <a:extLst>
              <a:ext uri="{FF2B5EF4-FFF2-40B4-BE49-F238E27FC236}">
                <a16:creationId xmlns:a16="http://schemas.microsoft.com/office/drawing/2014/main" id="{F7DBAA7B-A36D-88DF-361B-B0A9CB218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38" y="1871643"/>
            <a:ext cx="1050687" cy="7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7902</TotalTime>
  <Words>60</Words>
  <Application>Microsoft Office PowerPoint</Application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289</cp:revision>
  <cp:lastPrinted>2025-03-25T03:23:51Z</cp:lastPrinted>
  <dcterms:created xsi:type="dcterms:W3CDTF">2021-07-06T03:57:40Z</dcterms:created>
  <dcterms:modified xsi:type="dcterms:W3CDTF">2025-04-05T10:28:24Z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