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1AF910B5-D565-57DD-E412-2D5F2261185F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84" name="AutoShape 2" descr="大理石 (茶)">
              <a:extLst>
                <a:ext uri="{FF2B5EF4-FFF2-40B4-BE49-F238E27FC236}">
                  <a16:creationId xmlns:a16="http://schemas.microsoft.com/office/drawing/2014/main" id="{BF8A7EA9-6A22-70A6-8C03-6AB3CA2E6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85" name="AutoShape 6" descr="大理石 (白)">
              <a:extLst>
                <a:ext uri="{FF2B5EF4-FFF2-40B4-BE49-F238E27FC236}">
                  <a16:creationId xmlns:a16="http://schemas.microsoft.com/office/drawing/2014/main" id="{9A9229A1-FFC1-E12F-F115-2DD410152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86" name="AutoShape 7">
              <a:extLst>
                <a:ext uri="{FF2B5EF4-FFF2-40B4-BE49-F238E27FC236}">
                  <a16:creationId xmlns:a16="http://schemas.microsoft.com/office/drawing/2014/main" id="{E9BAA0BA-84C1-38E0-67AE-A26E6E0B9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487" name="テキスト ボックス 486">
            <a:extLst>
              <a:ext uri="{FF2B5EF4-FFF2-40B4-BE49-F238E27FC236}">
                <a16:creationId xmlns:a16="http://schemas.microsoft.com/office/drawing/2014/main" id="{96540B8F-4700-B4D5-1D72-FD13A29A691B}"/>
              </a:ext>
            </a:extLst>
          </p:cNvPr>
          <p:cNvSpPr txBox="1"/>
          <p:nvPr/>
        </p:nvSpPr>
        <p:spPr>
          <a:xfrm>
            <a:off x="90091" y="2855151"/>
            <a:ext cx="2565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サイズ／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W3.0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対応人員／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備品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柵･垂れ幕･桶･桶台･ボール･チェーン</a:t>
            </a:r>
          </a:p>
        </p:txBody>
      </p:sp>
      <p:pic>
        <p:nvPicPr>
          <p:cNvPr id="488" name="図 487">
            <a:extLst>
              <a:ext uri="{FF2B5EF4-FFF2-40B4-BE49-F238E27FC236}">
                <a16:creationId xmlns:a16="http://schemas.microsoft.com/office/drawing/2014/main" id="{42FD24FE-5F93-09EE-54AF-DBB85D8E0C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9" y="377994"/>
            <a:ext cx="1669152" cy="1100546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B3999AA7-1C72-069B-2AE1-F7C5FF64F3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03" y="1875587"/>
            <a:ext cx="972393" cy="788511"/>
          </a:xfrm>
          <a:prstGeom prst="rect">
            <a:avLst/>
          </a:prstGeom>
        </p:spPr>
      </p:pic>
      <p:pic>
        <p:nvPicPr>
          <p:cNvPr id="490" name="図 489">
            <a:extLst>
              <a:ext uri="{FF2B5EF4-FFF2-40B4-BE49-F238E27FC236}">
                <a16:creationId xmlns:a16="http://schemas.microsoft.com/office/drawing/2014/main" id="{F738F6D7-9D1A-7EE8-E847-4D7DC6677B9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42" y="1875586"/>
            <a:ext cx="972393" cy="788511"/>
          </a:xfrm>
          <a:prstGeom prst="rect">
            <a:avLst/>
          </a:prstGeom>
        </p:spPr>
      </p:pic>
      <p:sp>
        <p:nvSpPr>
          <p:cNvPr id="491" name="テキスト ボックス 490">
            <a:extLst>
              <a:ext uri="{FF2B5EF4-FFF2-40B4-BE49-F238E27FC236}">
                <a16:creationId xmlns:a16="http://schemas.microsoft.com/office/drawing/2014/main" id="{8F107267-315D-8053-12D4-0AB1DFA7CF5B}"/>
              </a:ext>
            </a:extLst>
          </p:cNvPr>
          <p:cNvSpPr txBox="1"/>
          <p:nvPr/>
        </p:nvSpPr>
        <p:spPr>
          <a:xfrm>
            <a:off x="72219" y="124073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おけおけポン！！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2" name="テキスト ボックス 491">
            <a:extLst>
              <a:ext uri="{FF2B5EF4-FFF2-40B4-BE49-F238E27FC236}">
                <a16:creationId xmlns:a16="http://schemas.microsoft.com/office/drawing/2014/main" id="{0258D72D-E72F-F2CB-0C87-9265525C257E}"/>
              </a:ext>
            </a:extLst>
          </p:cNvPr>
          <p:cNvSpPr txBox="1"/>
          <p:nvPr/>
        </p:nvSpPr>
        <p:spPr>
          <a:xfrm>
            <a:off x="90091" y="1491935"/>
            <a:ext cx="21204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桶にボールを入れるゲーム！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7911</TotalTime>
  <Words>43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322</cp:revision>
  <cp:lastPrinted>2025-03-25T03:23:51Z</cp:lastPrinted>
  <dcterms:created xsi:type="dcterms:W3CDTF">2021-07-06T03:57:40Z</dcterms:created>
  <dcterms:modified xsi:type="dcterms:W3CDTF">2025-04-05T10:37:57Z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