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テキスト ボックス 687">
            <a:extLst>
              <a:ext uri="{FF2B5EF4-FFF2-40B4-BE49-F238E27FC236}">
                <a16:creationId xmlns:a16="http://schemas.microsoft.com/office/drawing/2014/main" id="{C5DBA6A9-DD3E-1FB7-362F-310D463782DD}"/>
              </a:ext>
            </a:extLst>
          </p:cNvPr>
          <p:cNvSpPr txBox="1"/>
          <p:nvPr/>
        </p:nvSpPr>
        <p:spPr>
          <a:xfrm>
            <a:off x="90091" y="2865604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W0.25×D0.25×H0.27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9" name="テキスト ボックス 688">
            <a:extLst>
              <a:ext uri="{FF2B5EF4-FFF2-40B4-BE49-F238E27FC236}">
                <a16:creationId xmlns:a16="http://schemas.microsoft.com/office/drawing/2014/main" id="{93AB4F0A-6B6F-8C9D-2FA7-BD13944BF60D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おみくじ箱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90" name="Picture 2">
            <a:extLst>
              <a:ext uri="{FF2B5EF4-FFF2-40B4-BE49-F238E27FC236}">
                <a16:creationId xmlns:a16="http://schemas.microsoft.com/office/drawing/2014/main" id="{272AA82B-7381-0E55-6F3A-B5950C386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63" y="360363"/>
            <a:ext cx="1487700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1" name="テキスト ボックス 690">
            <a:extLst>
              <a:ext uri="{FF2B5EF4-FFF2-40B4-BE49-F238E27FC236}">
                <a16:creationId xmlns:a16="http://schemas.microsoft.com/office/drawing/2014/main" id="{CF1C8B5E-DF0F-F448-BF89-3008AF93A4DB}"/>
              </a:ext>
            </a:extLst>
          </p:cNvPr>
          <p:cNvSpPr txBox="1"/>
          <p:nvPr/>
        </p:nvSpPr>
        <p:spPr>
          <a:xfrm>
            <a:off x="83602" y="1493516"/>
            <a:ext cx="206852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定番のおみくじ箱！</a:t>
            </a:r>
            <a:endParaRPr lang="ja-JP" altLang="en-US" dirty="0"/>
          </a:p>
        </p:txBody>
      </p:sp>
      <p:sp>
        <p:nvSpPr>
          <p:cNvPr id="692" name="テキスト ボックス 691">
            <a:extLst>
              <a:ext uri="{FF2B5EF4-FFF2-40B4-BE49-F238E27FC236}">
                <a16:creationId xmlns:a16="http://schemas.microsoft.com/office/drawing/2014/main" id="{32E9D27E-6567-49D5-7DA9-02473AC0B619}"/>
              </a:ext>
            </a:extLst>
          </p:cNvPr>
          <p:cNvSpPr txBox="1"/>
          <p:nvPr/>
        </p:nvSpPr>
        <p:spPr>
          <a:xfrm>
            <a:off x="73015" y="1623918"/>
            <a:ext cx="221332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おみくじ札は別途料金が必要です。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7927</TotalTime>
  <Words>38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348</cp:revision>
  <cp:lastPrinted>2025-03-25T03:23:51Z</cp:lastPrinted>
  <dcterms:created xsi:type="dcterms:W3CDTF">2021-07-06T03:57:40Z</dcterms:created>
  <dcterms:modified xsi:type="dcterms:W3CDTF">2025-04-05T10:53:30Z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