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4" d="100"/>
          <a:sy n="194" d="100"/>
        </p:scale>
        <p:origin x="1080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28FBC349-52A5-374A-7B42-3721609BB925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7" name="AutoShape 2" descr="大理石 (茶)">
              <a:extLst>
                <a:ext uri="{FF2B5EF4-FFF2-40B4-BE49-F238E27FC236}">
                  <a16:creationId xmlns:a16="http://schemas.microsoft.com/office/drawing/2014/main" id="{20389BA8-79A4-BC98-3D8B-33D831565F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38" name="AutoShape 6" descr="大理石 (白)">
              <a:extLst>
                <a:ext uri="{FF2B5EF4-FFF2-40B4-BE49-F238E27FC236}">
                  <a16:creationId xmlns:a16="http://schemas.microsoft.com/office/drawing/2014/main" id="{77589F0B-AB24-F8DE-BC89-B3287B9859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39" name="AutoShape 7">
              <a:extLst>
                <a:ext uri="{FF2B5EF4-FFF2-40B4-BE49-F238E27FC236}">
                  <a16:creationId xmlns:a16="http://schemas.microsoft.com/office/drawing/2014/main" id="{AEE1683C-1834-201D-A1FB-C824BBF0BC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AB20D558-BECE-2744-AA40-88C1B7032F07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41" name="AutoShape 2" descr="大理石 (茶)">
              <a:extLst>
                <a:ext uri="{FF2B5EF4-FFF2-40B4-BE49-F238E27FC236}">
                  <a16:creationId xmlns:a16="http://schemas.microsoft.com/office/drawing/2014/main" id="{0F8F18ED-C345-0A86-9954-20E293DE39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2" name="AutoShape 6" descr="大理石 (白)">
              <a:extLst>
                <a:ext uri="{FF2B5EF4-FFF2-40B4-BE49-F238E27FC236}">
                  <a16:creationId xmlns:a16="http://schemas.microsoft.com/office/drawing/2014/main" id="{BAFBF2C3-02DA-3283-84E1-8236D18F40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3" name="AutoShape 7">
              <a:extLst>
                <a:ext uri="{FF2B5EF4-FFF2-40B4-BE49-F238E27FC236}">
                  <a16:creationId xmlns:a16="http://schemas.microsoft.com/office/drawing/2014/main" id="{20A45F38-2299-74B2-7258-CD39D774A7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3AAD02FE-8D4C-AB3D-0C46-FADB20045958}"/>
              </a:ext>
            </a:extLst>
          </p:cNvPr>
          <p:cNvSpPr txBox="1"/>
          <p:nvPr/>
        </p:nvSpPr>
        <p:spPr>
          <a:xfrm>
            <a:off x="84846" y="2844118"/>
            <a:ext cx="2402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W10.4×D4.5×H3.9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endParaRPr lang="ja-JP" altLang="en-US" sz="400" b="1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電源：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100V15A×2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回路</a:t>
            </a:r>
          </a:p>
          <a:p>
            <a:pPr algn="l"/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送風機：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400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ｗ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×1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台　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800W×1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台</a:t>
            </a:r>
          </a:p>
          <a:p>
            <a:pPr algn="l"/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</a:p>
          <a:p>
            <a:pPr algn="l"/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運営要員：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</a:p>
        </p:txBody>
      </p:sp>
      <p:pic>
        <p:nvPicPr>
          <p:cNvPr id="49" name="Picture 2">
            <a:extLst>
              <a:ext uri="{FF2B5EF4-FFF2-40B4-BE49-F238E27FC236}">
                <a16:creationId xmlns:a16="http://schemas.microsoft.com/office/drawing/2014/main" id="{DD38E8F3-52C5-5605-245A-D9F7FA247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03" y="360362"/>
            <a:ext cx="1487700" cy="1116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>
            <a:extLst>
              <a:ext uri="{FF2B5EF4-FFF2-40B4-BE49-F238E27FC236}">
                <a16:creationId xmlns:a16="http://schemas.microsoft.com/office/drawing/2014/main" id="{B6B37EC9-13BF-1564-C171-B9C30C3FEC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54" y="1872010"/>
            <a:ext cx="1056817" cy="792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F694E0FD-DFAE-4345-EC6E-712D9D1772BF}"/>
              </a:ext>
            </a:extLst>
          </p:cNvPr>
          <p:cNvSpPr txBox="1"/>
          <p:nvPr/>
        </p:nvSpPr>
        <p:spPr>
          <a:xfrm>
            <a:off x="549275" y="118847"/>
            <a:ext cx="131445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じんべいざめ</a:t>
            </a:r>
            <a:endParaRPr lang="en-US" altLang="ja-JP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EE90AB96-D614-1119-6948-61DEE19F1DFD}"/>
              </a:ext>
            </a:extLst>
          </p:cNvPr>
          <p:cNvSpPr txBox="1"/>
          <p:nvPr/>
        </p:nvSpPr>
        <p:spPr>
          <a:xfrm>
            <a:off x="69019" y="1620562"/>
            <a:ext cx="1569244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最大級のドーム型で大迫力です。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76CD68DF-5ABD-F887-6E64-8BDB11264941}"/>
              </a:ext>
            </a:extLst>
          </p:cNvPr>
          <p:cNvSpPr txBox="1"/>
          <p:nvPr/>
        </p:nvSpPr>
        <p:spPr>
          <a:xfrm>
            <a:off x="77780" y="1475966"/>
            <a:ext cx="1740503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じんべいざめのふわふわです。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4" name="図 53">
            <a:extLst>
              <a:ext uri="{FF2B5EF4-FFF2-40B4-BE49-F238E27FC236}">
                <a16:creationId xmlns:a16="http://schemas.microsoft.com/office/drawing/2014/main" id="{6421D371-2286-909C-5C62-255D047CCEE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65522" y="1871486"/>
            <a:ext cx="1056817" cy="792612"/>
          </a:xfrm>
          <a:prstGeom prst="rect">
            <a:avLst/>
          </a:prstGeom>
        </p:spPr>
      </p:pic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9DD159A8-5E44-DD78-9B31-13F405B20CBD}"/>
              </a:ext>
            </a:extLst>
          </p:cNvPr>
          <p:cNvSpPr txBox="1"/>
          <p:nvPr/>
        </p:nvSpPr>
        <p:spPr>
          <a:xfrm>
            <a:off x="1185143" y="2664098"/>
            <a:ext cx="1288576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じんべいざめの口の中から内部が見えます。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EF8A049-7785-71AA-F924-D924A976EC64}"/>
              </a:ext>
            </a:extLst>
          </p:cNvPr>
          <p:cNvSpPr txBox="1"/>
          <p:nvPr/>
        </p:nvSpPr>
        <p:spPr>
          <a:xfrm>
            <a:off x="87275" y="2664098"/>
            <a:ext cx="1190663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ビックサイズのドーム型でアイキャッチになります。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7814</TotalTime>
  <Words>65</Words>
  <Application>Microsoft Office PowerPoint</Application>
  <PresentationFormat>ユーザー設定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205</cp:revision>
  <cp:lastPrinted>2025-03-25T03:23:51Z</cp:lastPrinted>
  <dcterms:created xsi:type="dcterms:W3CDTF">2021-07-06T03:57:40Z</dcterms:created>
  <dcterms:modified xsi:type="dcterms:W3CDTF">2025-04-01T08:10:16Z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