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8FBC349-52A5-374A-7B42-3721609BB925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>
              <a:extLst>
                <a:ext uri="{FF2B5EF4-FFF2-40B4-BE49-F238E27FC236}">
                  <a16:creationId xmlns:a16="http://schemas.microsoft.com/office/drawing/2014/main" id="{20389BA8-79A4-BC98-3D8B-33D831565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>
              <a:extLst>
                <a:ext uri="{FF2B5EF4-FFF2-40B4-BE49-F238E27FC236}">
                  <a16:creationId xmlns:a16="http://schemas.microsoft.com/office/drawing/2014/main" id="{77589F0B-AB24-F8DE-BC89-B3287B985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>
              <a:extLst>
                <a:ext uri="{FF2B5EF4-FFF2-40B4-BE49-F238E27FC236}">
                  <a16:creationId xmlns:a16="http://schemas.microsoft.com/office/drawing/2014/main" id="{AEE1683C-1834-201D-A1FB-C824BBF0B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AB20D558-BECE-2744-AA40-88C1B7032F07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1" name="AutoShape 2" descr="大理石 (茶)">
              <a:extLst>
                <a:ext uri="{FF2B5EF4-FFF2-40B4-BE49-F238E27FC236}">
                  <a16:creationId xmlns:a16="http://schemas.microsoft.com/office/drawing/2014/main" id="{0F8F18ED-C345-0A86-9954-20E293DE3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2" name="AutoShape 6" descr="大理石 (白)">
              <a:extLst>
                <a:ext uri="{FF2B5EF4-FFF2-40B4-BE49-F238E27FC236}">
                  <a16:creationId xmlns:a16="http://schemas.microsoft.com/office/drawing/2014/main" id="{BAFBF2C3-02DA-3283-84E1-8236D18F4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3" name="AutoShape 7">
              <a:extLst>
                <a:ext uri="{FF2B5EF4-FFF2-40B4-BE49-F238E27FC236}">
                  <a16:creationId xmlns:a16="http://schemas.microsoft.com/office/drawing/2014/main" id="{20A45F38-2299-74B2-7258-CD39D774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AAD02FE-8D4C-AB3D-0C46-FADB20045958}"/>
              </a:ext>
            </a:extLst>
          </p:cNvPr>
          <p:cNvSpPr txBox="1"/>
          <p:nvPr/>
        </p:nvSpPr>
        <p:spPr>
          <a:xfrm>
            <a:off x="84846" y="2844118"/>
            <a:ext cx="240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W10.4×D4.5×H3.9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pic>
        <p:nvPicPr>
          <p:cNvPr id="49" name="Picture 2">
            <a:extLst>
              <a:ext uri="{FF2B5EF4-FFF2-40B4-BE49-F238E27FC236}">
                <a16:creationId xmlns:a16="http://schemas.microsoft.com/office/drawing/2014/main" id="{DD38E8F3-52C5-5605-245A-D9F7FA24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3" y="360362"/>
            <a:ext cx="1487700" cy="11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>
            <a:extLst>
              <a:ext uri="{FF2B5EF4-FFF2-40B4-BE49-F238E27FC236}">
                <a16:creationId xmlns:a16="http://schemas.microsoft.com/office/drawing/2014/main" id="{B6B37EC9-13BF-1564-C171-B9C30C3FE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54" y="1872010"/>
            <a:ext cx="1056817" cy="7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694E0FD-DFAE-4345-EC6E-712D9D1772BF}"/>
              </a:ext>
            </a:extLst>
          </p:cNvPr>
          <p:cNvSpPr txBox="1"/>
          <p:nvPr/>
        </p:nvSpPr>
        <p:spPr>
          <a:xfrm>
            <a:off x="549275" y="118847"/>
            <a:ext cx="13144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じんべいざめ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E90AB96-D614-1119-6948-61DEE19F1DFD}"/>
              </a:ext>
            </a:extLst>
          </p:cNvPr>
          <p:cNvSpPr txBox="1"/>
          <p:nvPr/>
        </p:nvSpPr>
        <p:spPr>
          <a:xfrm>
            <a:off x="69019" y="1620562"/>
            <a:ext cx="156924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最大級のドーム型で大迫力です。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6CD68DF-5ABD-F887-6E64-8BDB11264941}"/>
              </a:ext>
            </a:extLst>
          </p:cNvPr>
          <p:cNvSpPr txBox="1"/>
          <p:nvPr/>
        </p:nvSpPr>
        <p:spPr>
          <a:xfrm>
            <a:off x="77780" y="1475966"/>
            <a:ext cx="174050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じんべいざめのふわふわです。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6421D371-2286-909C-5C62-255D047CCE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5522" y="1871486"/>
            <a:ext cx="1056817" cy="792612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DD159A8-5E44-DD78-9B31-13F405B20CBD}"/>
              </a:ext>
            </a:extLst>
          </p:cNvPr>
          <p:cNvSpPr txBox="1"/>
          <p:nvPr/>
        </p:nvSpPr>
        <p:spPr>
          <a:xfrm>
            <a:off x="1185143" y="2664098"/>
            <a:ext cx="1288576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じんべいざめの口の中から内部が見えます。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EF8A049-7785-71AA-F924-D924A976EC64}"/>
              </a:ext>
            </a:extLst>
          </p:cNvPr>
          <p:cNvSpPr txBox="1"/>
          <p:nvPr/>
        </p:nvSpPr>
        <p:spPr>
          <a:xfrm>
            <a:off x="87275" y="2664098"/>
            <a:ext cx="119066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ビックサイズのドーム型でアイキャッチになります。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7814</TotalTime>
  <Words>65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205</cp:revision>
  <cp:lastPrinted>2025-03-25T03:23:51Z</cp:lastPrinted>
  <dcterms:created xsi:type="dcterms:W3CDTF">2021-07-06T03:57:40Z</dcterms:created>
  <dcterms:modified xsi:type="dcterms:W3CDTF">2025-04-01T08:10:16Z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