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62C62070-7093-BF0B-3D7D-DA98C68DD6D0}"/>
              </a:ext>
            </a:extLst>
          </p:cNvPr>
          <p:cNvSpPr txBox="1"/>
          <p:nvPr/>
        </p:nvSpPr>
        <p:spPr>
          <a:xfrm>
            <a:off x="90091" y="2840052"/>
            <a:ext cx="2123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W4.5×D5.3×H3.0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電源：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送風機：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ｗ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1275D53-F5C5-D6FE-8654-B1BAEC02C92F}"/>
              </a:ext>
            </a:extLst>
          </p:cNvPr>
          <p:cNvSpPr txBox="1"/>
          <p:nvPr/>
        </p:nvSpPr>
        <p:spPr>
          <a:xfrm>
            <a:off x="72219" y="107994"/>
            <a:ext cx="23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てんとうむし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5" name="Picture 2">
            <a:extLst>
              <a:ext uri="{FF2B5EF4-FFF2-40B4-BE49-F238E27FC236}">
                <a16:creationId xmlns:a16="http://schemas.microsoft.com/office/drawing/2014/main" id="{F0505FF2-2C12-C321-898E-908DADF36A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35" y="360363"/>
            <a:ext cx="1487700" cy="111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C9F7B3E7-4A32-BD91-9F85-8BCB8545FF72}"/>
              </a:ext>
            </a:extLst>
          </p:cNvPr>
          <p:cNvSpPr txBox="1"/>
          <p:nvPr/>
        </p:nvSpPr>
        <p:spPr>
          <a:xfrm>
            <a:off x="81446" y="1619982"/>
            <a:ext cx="2204889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てんとうむしさんの中に入ってみよう！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7" name="図 56">
            <a:extLst>
              <a:ext uri="{FF2B5EF4-FFF2-40B4-BE49-F238E27FC236}">
                <a16:creationId xmlns:a16="http://schemas.microsoft.com/office/drawing/2014/main" id="{E55EBFCD-8A02-D0CB-E2C8-81AD84268F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2882" y="1893488"/>
            <a:ext cx="1027117" cy="770338"/>
          </a:xfrm>
          <a:prstGeom prst="rect">
            <a:avLst/>
          </a:prstGeom>
        </p:spPr>
      </p:pic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6B0B7D56-9CDA-84B0-5611-FE68EAEBD978}"/>
              </a:ext>
            </a:extLst>
          </p:cNvPr>
          <p:cNvSpPr txBox="1"/>
          <p:nvPr/>
        </p:nvSpPr>
        <p:spPr>
          <a:xfrm>
            <a:off x="1190142" y="2663825"/>
            <a:ext cx="1222078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天井の窓から光が差し込みます。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9" name="図 58">
            <a:extLst>
              <a:ext uri="{FF2B5EF4-FFF2-40B4-BE49-F238E27FC236}">
                <a16:creationId xmlns:a16="http://schemas.microsoft.com/office/drawing/2014/main" id="{9BBCF03E-82EC-CBC0-052B-AC05B4CD53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098" y="1889320"/>
            <a:ext cx="1027117" cy="770338"/>
          </a:xfrm>
          <a:prstGeom prst="rect">
            <a:avLst/>
          </a:prstGeom>
        </p:spPr>
      </p:pic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80DD73DB-5931-98C5-E74F-367F4E9C9180}"/>
              </a:ext>
            </a:extLst>
          </p:cNvPr>
          <p:cNvSpPr txBox="1"/>
          <p:nvPr/>
        </p:nvSpPr>
        <p:spPr>
          <a:xfrm>
            <a:off x="98990" y="2667993"/>
            <a:ext cx="1222078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中が少し暗いので勇気がいります。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5E3BDA3E-6621-5195-D075-7A5E347C2189}"/>
              </a:ext>
            </a:extLst>
          </p:cNvPr>
          <p:cNvSpPr txBox="1"/>
          <p:nvPr/>
        </p:nvSpPr>
        <p:spPr>
          <a:xfrm>
            <a:off x="90091" y="1475966"/>
            <a:ext cx="2204889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てんとうむしさんのふわふわ！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7856</TotalTime>
  <Words>63</Words>
  <Application>Microsoft Office PowerPoint</Application>
  <PresentationFormat>ユーザー設定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228</cp:revision>
  <cp:lastPrinted>2025-03-25T03:23:51Z</cp:lastPrinted>
  <dcterms:created xsi:type="dcterms:W3CDTF">2021-07-06T03:57:40Z</dcterms:created>
  <dcterms:modified xsi:type="dcterms:W3CDTF">2025-04-01T08:56:30Z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