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テキスト ボックス 466">
            <a:extLst>
              <a:ext uri="{FF2B5EF4-FFF2-40B4-BE49-F238E27FC236}">
                <a16:creationId xmlns:a16="http://schemas.microsoft.com/office/drawing/2014/main" id="{EF2EBD0C-627C-924D-3223-7826F6E14046}"/>
              </a:ext>
            </a:extLst>
          </p:cNvPr>
          <p:cNvSpPr txBox="1"/>
          <p:nvPr/>
        </p:nvSpPr>
        <p:spPr>
          <a:xfrm>
            <a:off x="72219" y="10799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なつかし縁日セット</a:t>
            </a:r>
            <a:r>
              <a:rPr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</a:p>
        </p:txBody>
      </p:sp>
      <p:sp>
        <p:nvSpPr>
          <p:cNvPr id="468" name="テキスト ボックス 467">
            <a:extLst>
              <a:ext uri="{FF2B5EF4-FFF2-40B4-BE49-F238E27FC236}">
                <a16:creationId xmlns:a16="http://schemas.microsoft.com/office/drawing/2014/main" id="{97F3639E-3C68-0ED6-586C-2878CF3BE1F0}"/>
              </a:ext>
            </a:extLst>
          </p:cNvPr>
          <p:cNvSpPr txBox="1"/>
          <p:nvPr/>
        </p:nvSpPr>
        <p:spPr>
          <a:xfrm>
            <a:off x="90091" y="2844118"/>
            <a:ext cx="2213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備考：長机（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1800×450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ｍｍ）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×4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脚ご手配ください。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69" name="Picture 2">
            <a:extLst>
              <a:ext uri="{FF2B5EF4-FFF2-40B4-BE49-F238E27FC236}">
                <a16:creationId xmlns:a16="http://schemas.microsoft.com/office/drawing/2014/main" id="{691A688F-8BD8-057C-CC3B-7793277662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69" y="359842"/>
            <a:ext cx="1488394" cy="1116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0" name="テキスト ボックス 469">
            <a:extLst>
              <a:ext uri="{FF2B5EF4-FFF2-40B4-BE49-F238E27FC236}">
                <a16:creationId xmlns:a16="http://schemas.microsoft.com/office/drawing/2014/main" id="{7710E1E2-3061-01AA-2E57-ED7A9258686B}"/>
              </a:ext>
            </a:extLst>
          </p:cNvPr>
          <p:cNvSpPr txBox="1"/>
          <p:nvPr/>
        </p:nvSpPr>
        <p:spPr>
          <a:xfrm>
            <a:off x="90092" y="1475966"/>
            <a:ext cx="2322128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むかしなつかしの縁日ゲームのセット！</a:t>
            </a:r>
            <a:endParaRPr lang="en-US" altLang="ja-JP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1" name="テキスト ボックス 470">
            <a:extLst>
              <a:ext uri="{FF2B5EF4-FFF2-40B4-BE49-F238E27FC236}">
                <a16:creationId xmlns:a16="http://schemas.microsoft.com/office/drawing/2014/main" id="{19A8A52F-D08C-97DD-EA9F-C9282EFA1CC3}"/>
              </a:ext>
            </a:extLst>
          </p:cNvPr>
          <p:cNvSpPr txBox="1"/>
          <p:nvPr/>
        </p:nvSpPr>
        <p:spPr>
          <a:xfrm>
            <a:off x="72218" y="1619982"/>
            <a:ext cx="2213320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わなげ、射的、スマートボール（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台）、手裏剣忍者、千両小判の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種類。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7910</TotalTime>
  <Words>56</Words>
  <Application>Microsoft Office PowerPoint</Application>
  <PresentationFormat>ユーザー設定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319</cp:revision>
  <cp:lastPrinted>2025-03-25T03:23:51Z</cp:lastPrinted>
  <dcterms:created xsi:type="dcterms:W3CDTF">2021-07-06T03:57:40Z</dcterms:created>
  <dcterms:modified xsi:type="dcterms:W3CDTF">2025-04-05T10:37:03Z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