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テキスト ボックス 774">
            <a:extLst>
              <a:ext uri="{FF2B5EF4-FFF2-40B4-BE49-F238E27FC236}">
                <a16:creationId xmlns:a16="http://schemas.microsoft.com/office/drawing/2014/main" id="{A9D89C01-C773-307A-5C7F-5110AE4BE84A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W8.0×D8.0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6" name="テキスト ボックス 775">
            <a:extLst>
              <a:ext uri="{FF2B5EF4-FFF2-40B4-BE49-F238E27FC236}">
                <a16:creationId xmlns:a16="http://schemas.microsoft.com/office/drawing/2014/main" id="{92DF4E04-BD86-BC11-9F7E-7BBCA9FAFFB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のりものひろば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77" name="Picture 2">
            <a:extLst>
              <a:ext uri="{FF2B5EF4-FFF2-40B4-BE49-F238E27FC236}">
                <a16:creationId xmlns:a16="http://schemas.microsoft.com/office/drawing/2014/main" id="{0EB949E9-FC6C-F7F2-8173-91D3CBCE7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5" y="879300"/>
            <a:ext cx="2213320" cy="4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" name="テキスト ボックス 777">
            <a:extLst>
              <a:ext uri="{FF2B5EF4-FFF2-40B4-BE49-F238E27FC236}">
                <a16:creationId xmlns:a16="http://schemas.microsoft.com/office/drawing/2014/main" id="{AFB69293-3DBC-0ED0-653B-47A14BFD1DFA}"/>
              </a:ext>
            </a:extLst>
          </p:cNvPr>
          <p:cNvSpPr txBox="1"/>
          <p:nvPr/>
        </p:nvSpPr>
        <p:spPr>
          <a:xfrm>
            <a:off x="90091" y="1619982"/>
            <a:ext cx="234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パワーローダーやショベルカーなでの、はたらく車を集めて楽しいスペースをつくりました。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男の子や女の子も一緒に遊べるツールです！</a:t>
            </a:r>
          </a:p>
        </p:txBody>
      </p:sp>
      <p:pic>
        <p:nvPicPr>
          <p:cNvPr id="779" name="図 778">
            <a:extLst>
              <a:ext uri="{FF2B5EF4-FFF2-40B4-BE49-F238E27FC236}">
                <a16:creationId xmlns:a16="http://schemas.microsoft.com/office/drawing/2014/main" id="{BF449035-9027-8FAA-B372-DAD6A8A74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56" y="1875356"/>
            <a:ext cx="1051129" cy="788347"/>
          </a:xfrm>
          <a:prstGeom prst="rect">
            <a:avLst/>
          </a:prstGeom>
        </p:spPr>
      </p:pic>
      <p:pic>
        <p:nvPicPr>
          <p:cNvPr id="780" name="図 779">
            <a:extLst>
              <a:ext uri="{FF2B5EF4-FFF2-40B4-BE49-F238E27FC236}">
                <a16:creationId xmlns:a16="http://schemas.microsoft.com/office/drawing/2014/main" id="{01D998F2-8F0E-3F32-1483-4DE1BBD8F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871664"/>
            <a:ext cx="1051131" cy="788348"/>
          </a:xfrm>
          <a:prstGeom prst="rect">
            <a:avLst/>
          </a:prstGeom>
        </p:spPr>
      </p:pic>
      <p:sp>
        <p:nvSpPr>
          <p:cNvPr id="781" name="テキスト ボックス 780">
            <a:extLst>
              <a:ext uri="{FF2B5EF4-FFF2-40B4-BE49-F238E27FC236}">
                <a16:creationId xmlns:a16="http://schemas.microsoft.com/office/drawing/2014/main" id="{ACC65D27-8892-0C25-8CA5-4C93B1B73F54}"/>
              </a:ext>
            </a:extLst>
          </p:cNvPr>
          <p:cNvSpPr txBox="1"/>
          <p:nvPr/>
        </p:nvSpPr>
        <p:spPr>
          <a:xfrm>
            <a:off x="88620" y="2657476"/>
            <a:ext cx="115359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大・中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・小合わせて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台付きです。</a:t>
            </a:r>
            <a:endParaRPr lang="ja-JP" altLang="en-US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2" name="テキスト ボックス 781">
            <a:extLst>
              <a:ext uri="{FF2B5EF4-FFF2-40B4-BE49-F238E27FC236}">
                <a16:creationId xmlns:a16="http://schemas.microsoft.com/office/drawing/2014/main" id="{AE3A2009-77A9-19DA-271F-F386D2631C68}"/>
              </a:ext>
            </a:extLst>
          </p:cNvPr>
          <p:cNvSpPr txBox="1"/>
          <p:nvPr/>
        </p:nvSpPr>
        <p:spPr>
          <a:xfrm>
            <a:off x="1205963" y="2668466"/>
            <a:ext cx="115359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ボールすくいをして遊べます。</a:t>
            </a:r>
          </a:p>
        </p:txBody>
      </p:sp>
      <p:sp>
        <p:nvSpPr>
          <p:cNvPr id="783" name="テキスト ボックス 782">
            <a:extLst>
              <a:ext uri="{FF2B5EF4-FFF2-40B4-BE49-F238E27FC236}">
                <a16:creationId xmlns:a16="http://schemas.microsoft.com/office/drawing/2014/main" id="{932A1927-F1A1-2044-8000-00314B116CB2}"/>
              </a:ext>
            </a:extLst>
          </p:cNvPr>
          <p:cNvSpPr txBox="1"/>
          <p:nvPr/>
        </p:nvSpPr>
        <p:spPr>
          <a:xfrm>
            <a:off x="90091" y="1475966"/>
            <a:ext cx="195353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はたらく車を集めた楽しいスペース！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7931</TotalTime>
  <Words>73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360</cp:revision>
  <cp:lastPrinted>2025-03-25T03:23:51Z</cp:lastPrinted>
  <dcterms:created xsi:type="dcterms:W3CDTF">2021-07-06T03:57:40Z</dcterms:created>
  <dcterms:modified xsi:type="dcterms:W3CDTF">2025-04-05T10:58:01Z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