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テキスト ボックス 840">
            <a:extLst>
              <a:ext uri="{FF2B5EF4-FFF2-40B4-BE49-F238E27FC236}">
                <a16:creationId xmlns:a16="http://schemas.microsoft.com/office/drawing/2014/main" id="{E1396D59-3ACA-6CE4-2443-46DC52C8C1B2}"/>
              </a:ext>
            </a:extLst>
          </p:cNvPr>
          <p:cNvSpPr txBox="1"/>
          <p:nvPr/>
        </p:nvSpPr>
        <p:spPr>
          <a:xfrm>
            <a:off x="90091" y="2844698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2" name="テキスト ボックス 841">
            <a:extLst>
              <a:ext uri="{FF2B5EF4-FFF2-40B4-BE49-F238E27FC236}">
                <a16:creationId xmlns:a16="http://schemas.microsoft.com/office/drawing/2014/main" id="{4A68CED4-E3A8-E7FE-32FB-03472FECCABB}"/>
              </a:ext>
            </a:extLst>
          </p:cNvPr>
          <p:cNvSpPr txBox="1"/>
          <p:nvPr/>
        </p:nvSpPr>
        <p:spPr>
          <a:xfrm>
            <a:off x="72219" y="134236"/>
            <a:ext cx="23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はたらくくるまで遊ぼう！</a:t>
            </a: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43" name="Picture 2">
            <a:extLst>
              <a:ext uri="{FF2B5EF4-FFF2-40B4-BE49-F238E27FC236}">
                <a16:creationId xmlns:a16="http://schemas.microsoft.com/office/drawing/2014/main" id="{35A23E85-744D-60D9-4C8C-AE7BD6ED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" y="368485"/>
            <a:ext cx="1102712" cy="11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4" name="テキスト ボックス 843">
            <a:extLst>
              <a:ext uri="{FF2B5EF4-FFF2-40B4-BE49-F238E27FC236}">
                <a16:creationId xmlns:a16="http://schemas.microsoft.com/office/drawing/2014/main" id="{99C390CC-0CE4-6375-9D64-36F98DF9A361}"/>
              </a:ext>
            </a:extLst>
          </p:cNvPr>
          <p:cNvSpPr txBox="1"/>
          <p:nvPr/>
        </p:nvSpPr>
        <p:spPr>
          <a:xfrm>
            <a:off x="90092" y="1631015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はたらくくるまのパッケージイベントです。ミニショベルカーの運転体験、バッテリーカー（エアーレースコース付き）、給油ゲーム、なりきり写真撮影、こども免許書（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枚付き）が集合した盛りだくさんの内容です。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5" name="テキスト ボックス 844">
            <a:extLst>
              <a:ext uri="{FF2B5EF4-FFF2-40B4-BE49-F238E27FC236}">
                <a16:creationId xmlns:a16="http://schemas.microsoft.com/office/drawing/2014/main" id="{EDBD863A-590E-0A3B-6155-A03B536C18C2}"/>
              </a:ext>
            </a:extLst>
          </p:cNvPr>
          <p:cNvSpPr txBox="1"/>
          <p:nvPr/>
        </p:nvSpPr>
        <p:spPr>
          <a:xfrm>
            <a:off x="90091" y="1475966"/>
            <a:ext cx="211568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はたらくくるまのパッケージイベント！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7935</TotalTime>
  <Words>62</Words>
  <Application>Microsoft Office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372</cp:revision>
  <cp:lastPrinted>2025-03-25T03:23:51Z</cp:lastPrinted>
  <dcterms:created xsi:type="dcterms:W3CDTF">2021-07-06T03:57:40Z</dcterms:created>
  <dcterms:modified xsi:type="dcterms:W3CDTF">2025-04-05T11:01:18Z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