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テキスト ボックス 835">
            <a:extLst>
              <a:ext uri="{FF2B5EF4-FFF2-40B4-BE49-F238E27FC236}">
                <a16:creationId xmlns:a16="http://schemas.microsoft.com/office/drawing/2014/main" id="{2953142A-F516-7B62-F591-F3E24FCB69C1}"/>
              </a:ext>
            </a:extLst>
          </p:cNvPr>
          <p:cNvSpPr txBox="1"/>
          <p:nvPr/>
        </p:nvSpPr>
        <p:spPr>
          <a:xfrm>
            <a:off x="126095" y="2860958"/>
            <a:ext cx="2213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サイズ：フォークリフト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W0.7×D1.5×H1.0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　ショベルカー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W0.8×D1.7×H1.0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ダンプカーＷ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0.9×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Ｄ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1.2×0.7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回路（充電用）　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　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最小回転幅：約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　体重制限：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ｋｇまで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セット内容：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種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台ずつ、予備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台（フォークリフト）の合計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備考：路面は平坦なアスファルトやコンクリート等、硬い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ところに限ります。実施のみの商品です。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時間運営可能です。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37" name="テキスト ボックス 836">
            <a:extLst>
              <a:ext uri="{FF2B5EF4-FFF2-40B4-BE49-F238E27FC236}">
                <a16:creationId xmlns:a16="http://schemas.microsoft.com/office/drawing/2014/main" id="{C7B9DE14-61B7-4DB8-1CDA-6DCB7F264799}"/>
              </a:ext>
            </a:extLst>
          </p:cNvPr>
          <p:cNvSpPr txBox="1"/>
          <p:nvPr/>
        </p:nvSpPr>
        <p:spPr>
          <a:xfrm>
            <a:off x="72219" y="107994"/>
            <a:ext cx="234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はたらくバッテリーカー</a:t>
            </a:r>
            <a:endParaRPr lang="en-US" altLang="ja-JP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38" name="Picture 2">
            <a:extLst>
              <a:ext uri="{FF2B5EF4-FFF2-40B4-BE49-F238E27FC236}">
                <a16:creationId xmlns:a16="http://schemas.microsoft.com/office/drawing/2014/main" id="{3903AF00-BD89-03CD-F27C-8F98E9186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5" y="308792"/>
            <a:ext cx="1404156" cy="120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" name="テキスト ボックス 838">
            <a:extLst>
              <a:ext uri="{FF2B5EF4-FFF2-40B4-BE49-F238E27FC236}">
                <a16:creationId xmlns:a16="http://schemas.microsoft.com/office/drawing/2014/main" id="{10665986-DCF1-9FC6-81D7-78BF05EF0830}"/>
              </a:ext>
            </a:extLst>
          </p:cNvPr>
          <p:cNvSpPr txBox="1"/>
          <p:nvPr/>
        </p:nvSpPr>
        <p:spPr>
          <a:xfrm>
            <a:off x="73015" y="1631015"/>
            <a:ext cx="22133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こどもたちに大人気の建設機械のバッテリーカーです。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b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ja-JP" altLang="en-US" sz="400" dirty="0"/>
          </a:p>
        </p:txBody>
      </p:sp>
      <p:sp>
        <p:nvSpPr>
          <p:cNvPr id="840" name="テキスト ボックス 839">
            <a:extLst>
              <a:ext uri="{FF2B5EF4-FFF2-40B4-BE49-F238E27FC236}">
                <a16:creationId xmlns:a16="http://schemas.microsoft.com/office/drawing/2014/main" id="{0CBF2C76-C794-E2FB-CE4B-7332B66EA8C2}"/>
              </a:ext>
            </a:extLst>
          </p:cNvPr>
          <p:cNvSpPr txBox="1"/>
          <p:nvPr/>
        </p:nvSpPr>
        <p:spPr>
          <a:xfrm>
            <a:off x="90091" y="1475966"/>
            <a:ext cx="202554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建設機械のバッテリーカー！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7934</TotalTime>
  <Words>124</Words>
  <Application>Microsoft Office PowerPoint</Application>
  <PresentationFormat>ユーザー設定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371</cp:revision>
  <cp:lastPrinted>2025-03-25T03:23:51Z</cp:lastPrinted>
  <dcterms:created xsi:type="dcterms:W3CDTF">2021-07-06T03:57:40Z</dcterms:created>
  <dcterms:modified xsi:type="dcterms:W3CDTF">2025-04-05T11:00:59Z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