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テキスト ボックス 600">
            <a:extLst>
              <a:ext uri="{FF2B5EF4-FFF2-40B4-BE49-F238E27FC236}">
                <a16:creationId xmlns:a16="http://schemas.microsoft.com/office/drawing/2014/main" id="{B18B7857-1669-C0E5-848F-0E3BB7723727}"/>
              </a:ext>
            </a:extLst>
          </p:cNvPr>
          <p:cNvSpPr txBox="1"/>
          <p:nvPr/>
        </p:nvSpPr>
        <p:spPr>
          <a:xfrm>
            <a:off x="90091" y="2844118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W1.35×D0.65×H0.3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バックパネルサイズ：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W1.8×D0.9×H0.9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2" name="テキスト ボックス 601">
            <a:extLst>
              <a:ext uri="{FF2B5EF4-FFF2-40B4-BE49-F238E27FC236}">
                <a16:creationId xmlns:a16="http://schemas.microsoft.com/office/drawing/2014/main" id="{14FE9ABB-0FD0-5F1D-26CB-4B05B0995554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ぶるぶるフィッシング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03" name="Picture 2">
            <a:extLst>
              <a:ext uri="{FF2B5EF4-FFF2-40B4-BE49-F238E27FC236}">
                <a16:creationId xmlns:a16="http://schemas.microsoft.com/office/drawing/2014/main" id="{C46ACA03-CF7A-A85B-DAB0-4EAC53A6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4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" name="テキスト ボックス 603">
            <a:extLst>
              <a:ext uri="{FF2B5EF4-FFF2-40B4-BE49-F238E27FC236}">
                <a16:creationId xmlns:a16="http://schemas.microsoft.com/office/drawing/2014/main" id="{7773FCE9-183A-AE5B-C1B7-4D687AD4D9D4}"/>
              </a:ext>
            </a:extLst>
          </p:cNvPr>
          <p:cNvSpPr txBox="1"/>
          <p:nvPr/>
        </p:nvSpPr>
        <p:spPr>
          <a:xfrm>
            <a:off x="90091" y="1631015"/>
            <a:ext cx="2493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本物の魚釣りを体験できるぶるぶるフィッシングです。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水中を泳ぐ魚を釣り上げましょう。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マグネット式の釣り竿に食いつくとぶるぶる震えます。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5" name="テキスト ボックス 604">
            <a:extLst>
              <a:ext uri="{FF2B5EF4-FFF2-40B4-BE49-F238E27FC236}">
                <a16:creationId xmlns:a16="http://schemas.microsoft.com/office/drawing/2014/main" id="{46634A73-A1D7-5D76-A60F-3A4E7E3ABA98}"/>
              </a:ext>
            </a:extLst>
          </p:cNvPr>
          <p:cNvSpPr txBox="1"/>
          <p:nvPr/>
        </p:nvSpPr>
        <p:spPr>
          <a:xfrm>
            <a:off x="91445" y="1475966"/>
            <a:ext cx="16908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ぶるぶる震える魚釣りゲーム！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7924</TotalTime>
  <Words>63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337</cp:revision>
  <cp:lastPrinted>2025-03-25T03:23:51Z</cp:lastPrinted>
  <dcterms:created xsi:type="dcterms:W3CDTF">2021-07-06T03:57:40Z</dcterms:created>
  <dcterms:modified xsi:type="dcterms:W3CDTF">2025-04-05T10:50:38Z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