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331DC975-D894-2172-5286-7DFD0F56F21E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02" name="AutoShape 2" descr="大理石 (茶)">
              <a:extLst>
                <a:ext uri="{FF2B5EF4-FFF2-40B4-BE49-F238E27FC236}">
                  <a16:creationId xmlns:a16="http://schemas.microsoft.com/office/drawing/2014/main" id="{608F1CE5-71F1-5585-F3CE-4A5212B63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3" name="AutoShape 6" descr="大理石 (白)">
              <a:extLst>
                <a:ext uri="{FF2B5EF4-FFF2-40B4-BE49-F238E27FC236}">
                  <a16:creationId xmlns:a16="http://schemas.microsoft.com/office/drawing/2014/main" id="{AD3C670B-5591-2B96-FC10-29098A86A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4" name="AutoShape 7">
              <a:extLst>
                <a:ext uri="{FF2B5EF4-FFF2-40B4-BE49-F238E27FC236}">
                  <a16:creationId xmlns:a16="http://schemas.microsoft.com/office/drawing/2014/main" id="{431719BC-CC71-8378-EBBF-36BCDAC58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CE12E09D-5F6D-7D2D-51B4-70A3CE2162C8}"/>
              </a:ext>
            </a:extLst>
          </p:cNvPr>
          <p:cNvSpPr txBox="1"/>
          <p:nvPr/>
        </p:nvSpPr>
        <p:spPr>
          <a:xfrm>
            <a:off x="73015" y="2844118"/>
            <a:ext cx="221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W1.0×D0.9×H1.5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6A70A027-EF69-7A43-04DA-014CA27522AA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ぷっちないんふーぷす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6" name="Picture 2">
            <a:extLst>
              <a:ext uri="{FF2B5EF4-FFF2-40B4-BE49-F238E27FC236}">
                <a16:creationId xmlns:a16="http://schemas.microsoft.com/office/drawing/2014/main" id="{F39EE8BC-9D89-6439-AE07-4AA6018A0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75" y="374176"/>
            <a:ext cx="788298" cy="110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4">
            <a:extLst>
              <a:ext uri="{FF2B5EF4-FFF2-40B4-BE49-F238E27FC236}">
                <a16:creationId xmlns:a16="http://schemas.microsoft.com/office/drawing/2014/main" id="{84B14DB6-2AD4-1A81-3513-E807EB4F3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871663"/>
            <a:ext cx="1044575" cy="80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F64BD2E2-5F12-7307-952A-CF898D941362}"/>
              </a:ext>
            </a:extLst>
          </p:cNvPr>
          <p:cNvSpPr txBox="1"/>
          <p:nvPr/>
        </p:nvSpPr>
        <p:spPr>
          <a:xfrm>
            <a:off x="90091" y="1619982"/>
            <a:ext cx="2394347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コンパクトなバスケットゲームです。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B4CC4FC3-4FDE-A0E7-9DD5-17CD59EE7965}"/>
              </a:ext>
            </a:extLst>
          </p:cNvPr>
          <p:cNvSpPr txBox="1"/>
          <p:nvPr/>
        </p:nvSpPr>
        <p:spPr>
          <a:xfrm>
            <a:off x="90091" y="1475966"/>
            <a:ext cx="2394347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コンパクトなバスケットゲーム！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3C195C4B-86F4-57F6-350D-7D454363EEBE}"/>
              </a:ext>
            </a:extLst>
          </p:cNvPr>
          <p:cNvSpPr txBox="1"/>
          <p:nvPr/>
        </p:nvSpPr>
        <p:spPr>
          <a:xfrm>
            <a:off x="80766" y="2663825"/>
            <a:ext cx="1161453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テープを貼って投げる位置を決めます。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7894</TotalTime>
  <Words>41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270</cp:revision>
  <cp:lastPrinted>2025-03-25T03:23:51Z</cp:lastPrinted>
  <dcterms:created xsi:type="dcterms:W3CDTF">2021-07-06T03:57:40Z</dcterms:created>
  <dcterms:modified xsi:type="dcterms:W3CDTF">2025-04-05T10:19:29Z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