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3250B8-503C-5B23-D593-A19A9B1A9135}"/>
              </a:ext>
            </a:extLst>
          </p:cNvPr>
          <p:cNvSpPr txBox="1"/>
          <p:nvPr/>
        </p:nvSpPr>
        <p:spPr>
          <a:xfrm>
            <a:off x="72219" y="2844118"/>
            <a:ext cx="256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W4.5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Ｄ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400W×1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ja-JP" altLang="en-US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3F6D27F-0BF5-A329-409B-7B6046831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1" y="320991"/>
            <a:ext cx="1540511" cy="115538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21F2B7-36CE-0EDF-27A3-0E2F44EE0AA2}"/>
              </a:ext>
            </a:extLst>
          </p:cNvPr>
          <p:cNvSpPr txBox="1"/>
          <p:nvPr/>
        </p:nvSpPr>
        <p:spPr>
          <a:xfrm>
            <a:off x="90091" y="1619982"/>
            <a:ext cx="24548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寒い時期のイベントに最適な商品です。</a:t>
            </a: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22A1E3-B716-18B8-627B-F00E9C34B2FE}"/>
              </a:ext>
            </a:extLst>
          </p:cNvPr>
          <p:cNvSpPr txBox="1"/>
          <p:nvPr/>
        </p:nvSpPr>
        <p:spPr>
          <a:xfrm>
            <a:off x="90351" y="118847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ゆきだるま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95A318-1062-2D66-05D7-C57DFD572B8D}"/>
              </a:ext>
            </a:extLst>
          </p:cNvPr>
          <p:cNvSpPr txBox="1"/>
          <p:nvPr/>
        </p:nvSpPr>
        <p:spPr>
          <a:xfrm>
            <a:off x="90091" y="1475966"/>
            <a:ext cx="131904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ゆきだるまのふわふわ！</a:t>
            </a:r>
            <a:endParaRPr lang="en-US" altLang="ja-JP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7EBE572-D21B-3B89-B9B9-B881ACBBC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190" y="1871664"/>
            <a:ext cx="594121" cy="79216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F5A77AC-517A-F68E-995D-73489D38E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55" y="1879154"/>
            <a:ext cx="1038445" cy="77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7833</TotalTime>
  <Words>52</Words>
  <Application>Microsoft Office PowerPoint</Application>
  <PresentationFormat>ユーザー設定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218</cp:revision>
  <cp:lastPrinted>2025-03-25T03:23:51Z</cp:lastPrinted>
  <dcterms:created xsi:type="dcterms:W3CDTF">2021-07-06T03:57:40Z</dcterms:created>
  <dcterms:modified xsi:type="dcterms:W3CDTF">2025-04-01T08:30:46Z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