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C822AC15-E9FD-CDE1-E22B-C7AD8EB4551E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209" name="AutoShape 2" descr="大理石 (茶)">
              <a:extLst>
                <a:ext uri="{FF2B5EF4-FFF2-40B4-BE49-F238E27FC236}">
                  <a16:creationId xmlns:a16="http://schemas.microsoft.com/office/drawing/2014/main" id="{8A3C2216-2F74-DC86-644C-1E95933DF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210" name="AutoShape 6" descr="大理石 (白)">
              <a:extLst>
                <a:ext uri="{FF2B5EF4-FFF2-40B4-BE49-F238E27FC236}">
                  <a16:creationId xmlns:a16="http://schemas.microsoft.com/office/drawing/2014/main" id="{30FFDB4B-7EC5-B3CB-884E-447F6255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211" name="AutoShape 7">
              <a:extLst>
                <a:ext uri="{FF2B5EF4-FFF2-40B4-BE49-F238E27FC236}">
                  <a16:creationId xmlns:a16="http://schemas.microsoft.com/office/drawing/2014/main" id="{3289FF53-2805-4CFB-1FAA-E4488D80F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E312B496-3886-7AE1-BE72-37B756627D89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213" name="AutoShape 2" descr="大理石 (茶)">
              <a:extLst>
                <a:ext uri="{FF2B5EF4-FFF2-40B4-BE49-F238E27FC236}">
                  <a16:creationId xmlns:a16="http://schemas.microsoft.com/office/drawing/2014/main" id="{F77D6E22-A403-EC2F-7BB5-6EADACE8B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214" name="AutoShape 6" descr="大理石 (白)">
              <a:extLst>
                <a:ext uri="{FF2B5EF4-FFF2-40B4-BE49-F238E27FC236}">
                  <a16:creationId xmlns:a16="http://schemas.microsoft.com/office/drawing/2014/main" id="{32357106-4A13-527F-CF53-FB528E0E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215" name="AutoShape 7">
              <a:extLst>
                <a:ext uri="{FF2B5EF4-FFF2-40B4-BE49-F238E27FC236}">
                  <a16:creationId xmlns:a16="http://schemas.microsoft.com/office/drawing/2014/main" id="{DB6E8DD1-68C3-EE5F-6B52-6AB6A4F65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38BAF512-0EFD-3A61-AD55-897EC1AF2DB9}"/>
              </a:ext>
            </a:extLst>
          </p:cNvPr>
          <p:cNvSpPr txBox="1"/>
          <p:nvPr/>
        </p:nvSpPr>
        <p:spPr>
          <a:xfrm>
            <a:off x="84846" y="2840052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W6.8×D6.8×H4.3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226" name="Picture 2">
            <a:extLst>
              <a:ext uri="{FF2B5EF4-FFF2-40B4-BE49-F238E27FC236}">
                <a16:creationId xmlns:a16="http://schemas.microsoft.com/office/drawing/2014/main" id="{FF5837D1-29EE-8033-6B4B-B0F34B21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8" y="369954"/>
            <a:ext cx="1476165" cy="11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3C53143-AC9D-AA71-785D-36A52ADB827D}"/>
              </a:ext>
            </a:extLst>
          </p:cNvPr>
          <p:cNvSpPr txBox="1"/>
          <p:nvPr/>
        </p:nvSpPr>
        <p:spPr>
          <a:xfrm>
            <a:off x="81698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わくわくランド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8B512042-81A6-DDB2-6070-3402410221F1}"/>
              </a:ext>
            </a:extLst>
          </p:cNvPr>
          <p:cNvSpPr txBox="1"/>
          <p:nvPr/>
        </p:nvSpPr>
        <p:spPr>
          <a:xfrm>
            <a:off x="90091" y="1631015"/>
            <a:ext cx="2251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真ん中の柱は収納可能。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高さが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ｍまで低くなります。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屋内仕様にも対応！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F602BF1A-60F3-4AE3-945E-69CF2F1AF3E4}"/>
              </a:ext>
            </a:extLst>
          </p:cNvPr>
          <p:cNvSpPr txBox="1"/>
          <p:nvPr/>
        </p:nvSpPr>
        <p:spPr>
          <a:xfrm>
            <a:off x="90092" y="1491935"/>
            <a:ext cx="17641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動物がかわいいランド型のふわふわ！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0" name="図 229">
            <a:extLst>
              <a:ext uri="{FF2B5EF4-FFF2-40B4-BE49-F238E27FC236}">
                <a16:creationId xmlns:a16="http://schemas.microsoft.com/office/drawing/2014/main" id="{50E4293C-4A2B-8437-C7B5-880CD58CB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6" y="1946679"/>
            <a:ext cx="1080294" cy="723172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171ED4B5-6440-23F3-E2CB-15F64B942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252" y="1962358"/>
            <a:ext cx="1048279" cy="701740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ED6AEFDA-308E-AD50-0C9D-D49FD9F58EC0}"/>
              </a:ext>
            </a:extLst>
          </p:cNvPr>
          <p:cNvSpPr txBox="1"/>
          <p:nvPr/>
        </p:nvSpPr>
        <p:spPr>
          <a:xfrm>
            <a:off x="90091" y="2658464"/>
            <a:ext cx="116262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内部にはトンネルや滑り台などがあります。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FD65B2EA-F182-663E-4D84-4EB06B80AB2A}"/>
              </a:ext>
            </a:extLst>
          </p:cNvPr>
          <p:cNvSpPr txBox="1"/>
          <p:nvPr/>
        </p:nvSpPr>
        <p:spPr>
          <a:xfrm>
            <a:off x="1179281" y="2669851"/>
            <a:ext cx="116262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かわいい商品名のプリントがあります。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7826</TotalTime>
  <Words>80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208</cp:revision>
  <cp:lastPrinted>2025-03-25T03:23:51Z</cp:lastPrinted>
  <dcterms:created xsi:type="dcterms:W3CDTF">2021-07-06T03:57:40Z</dcterms:created>
  <dcterms:modified xsi:type="dcterms:W3CDTF">2025-04-01T08:19:28Z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