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4BFBD492-DAEA-6E07-A591-2EC319C7560A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5" name="テキスト ボックス 404">
            <a:extLst>
              <a:ext uri="{FF2B5EF4-FFF2-40B4-BE49-F238E27FC236}">
                <a16:creationId xmlns:a16="http://schemas.microsoft.com/office/drawing/2014/main" id="{88BFAA3D-57DC-B929-181F-0AEB86CCDEF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W0.6×D0.7×H1.2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6" name="テキスト ボックス 405">
            <a:extLst>
              <a:ext uri="{FF2B5EF4-FFF2-40B4-BE49-F238E27FC236}">
                <a16:creationId xmlns:a16="http://schemas.microsoft.com/office/drawing/2014/main" id="{B3B20CE9-85E6-F7D5-7005-BA9072845086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ダーツでウイルスをやっつけるゲーム！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7" name="テキスト ボックス 406">
            <a:extLst>
              <a:ext uri="{FF2B5EF4-FFF2-40B4-BE49-F238E27FC236}">
                <a16:creationId xmlns:a16="http://schemas.microsoft.com/office/drawing/2014/main" id="{E095D9C9-4D9C-255D-E2FA-844C7C5CCC7D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マグネットダーツを投げて点数を競います。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8" name="Picture 2">
            <a:extLst>
              <a:ext uri="{FF2B5EF4-FFF2-40B4-BE49-F238E27FC236}">
                <a16:creationId xmlns:a16="http://schemas.microsoft.com/office/drawing/2014/main" id="{E4A2CAB4-E050-4F6E-6AAE-ECB48C4D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84921" cy="11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図 408">
            <a:extLst>
              <a:ext uri="{FF2B5EF4-FFF2-40B4-BE49-F238E27FC236}">
                <a16:creationId xmlns:a16="http://schemas.microsoft.com/office/drawing/2014/main" id="{59C9A666-68DD-F2BE-C598-F233681E1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96" y="1872010"/>
            <a:ext cx="1062199" cy="796649"/>
          </a:xfrm>
          <a:prstGeom prst="rect">
            <a:avLst/>
          </a:prstGeom>
        </p:spPr>
      </p:pic>
      <p:pic>
        <p:nvPicPr>
          <p:cNvPr id="410" name="図 409">
            <a:extLst>
              <a:ext uri="{FF2B5EF4-FFF2-40B4-BE49-F238E27FC236}">
                <a16:creationId xmlns:a16="http://schemas.microsoft.com/office/drawing/2014/main" id="{A53AA2A2-E5D9-D3EC-C30C-5D856238A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40" y="1871663"/>
            <a:ext cx="1062199" cy="7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7908</TotalTime>
  <Words>34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310</cp:revision>
  <cp:lastPrinted>2025-03-25T03:23:51Z</cp:lastPrinted>
  <dcterms:created xsi:type="dcterms:W3CDTF">2021-07-06T03:57:40Z</dcterms:created>
  <dcterms:modified xsi:type="dcterms:W3CDTF">2025-04-05T10:34:19Z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