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9CF0E2-9447-B82B-D6DC-7C9336102C53}"/>
              </a:ext>
            </a:extLst>
          </p:cNvPr>
          <p:cNvSpPr txBox="1"/>
          <p:nvPr/>
        </p:nvSpPr>
        <p:spPr>
          <a:xfrm>
            <a:off x="90091" y="285613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W3.8×D6.0×H3.4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68261C-7D6A-5013-E6B8-FFB55A4FC304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エアーゲート（青）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14F11F-128A-AD2F-15CB-963FD56E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1872010"/>
            <a:ext cx="1054838" cy="7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8D2389-A9D7-D7F1-E3B7-C341BFB4111C}"/>
              </a:ext>
            </a:extLst>
          </p:cNvPr>
          <p:cNvSpPr txBox="1"/>
          <p:nvPr/>
        </p:nvSpPr>
        <p:spPr>
          <a:xfrm>
            <a:off x="81447" y="1620562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ボールが飛んでいく心配がありません。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61CBD5-3F80-949D-890B-8547FAE52565}"/>
              </a:ext>
            </a:extLst>
          </p:cNvPr>
          <p:cNvSpPr txBox="1"/>
          <p:nvPr/>
        </p:nvSpPr>
        <p:spPr>
          <a:xfrm>
            <a:off x="72219" y="1475966"/>
            <a:ext cx="12428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青色のエアーゲート！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1ED36B-B304-6738-BC6B-493C7611BFB6}"/>
              </a:ext>
            </a:extLst>
          </p:cNvPr>
          <p:cNvSpPr txBox="1"/>
          <p:nvPr/>
        </p:nvSpPr>
        <p:spPr>
          <a:xfrm>
            <a:off x="107938" y="2663825"/>
            <a:ext cx="116393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ボールが飛んでいく心配がありません。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DBFBB6-8352-9EEA-283B-F16310EBC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79" y="374080"/>
            <a:ext cx="1457620" cy="10932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84A6FAC-1F65-7789-D9CD-46AF6096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873" y="1867614"/>
            <a:ext cx="1055061" cy="7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7880</TotalTime>
  <Words>46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256</cp:revision>
  <cp:lastPrinted>2025-03-25T03:23:51Z</cp:lastPrinted>
  <dcterms:created xsi:type="dcterms:W3CDTF">2021-07-06T03:57:40Z</dcterms:created>
  <dcterms:modified xsi:type="dcterms:W3CDTF">2025-04-05T10:05:33Z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