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7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783" userDrawn="1">
          <p15:clr>
            <a:srgbClr val="A4A3A4"/>
          </p15:clr>
        </p15:guide>
        <p15:guide id="5" orient="horz" pos="21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F0A0E"/>
    <a:srgbClr val="1A3068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4" autoAdjust="0"/>
    <p:restoredTop sz="95646" autoAdjust="0"/>
  </p:normalViewPr>
  <p:slideViewPr>
    <p:cSldViewPr>
      <p:cViewPr varScale="1">
        <p:scale>
          <a:sx n="198" d="100"/>
          <a:sy n="198" d="100"/>
        </p:scale>
        <p:origin x="1044" y="150"/>
      </p:cViewPr>
      <p:guideLst>
        <p:guide pos="783"/>
        <p:guide orient="horz" pos="2177"/>
      </p:guideLst>
    </p:cSldViewPr>
  </p:slideViewPr>
  <p:outlineViewPr>
    <p:cViewPr>
      <p:scale>
        <a:sx n="33" d="100"/>
        <a:sy n="33" d="100"/>
      </p:scale>
      <p:origin x="0" y="-11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4002" y="12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2025/4/5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30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63750" y="744538"/>
            <a:ext cx="2679700" cy="37274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69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6A549D83-0E4D-A6F1-FD98-5E23A6EEF7E4}"/>
              </a:ext>
            </a:extLst>
          </p:cNvPr>
          <p:cNvCxnSpPr>
            <a:cxnSpLocks/>
          </p:cNvCxnSpPr>
          <p:nvPr userDrawn="1"/>
        </p:nvCxnSpPr>
        <p:spPr>
          <a:xfrm>
            <a:off x="81698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837A49C-065F-9058-D177-25FCB067C6E7}"/>
              </a:ext>
            </a:extLst>
          </p:cNvPr>
          <p:cNvGrpSpPr>
            <a:grpSpLocks/>
          </p:cNvGrpSpPr>
          <p:nvPr userDrawn="1"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" name="AutoShape 2" descr="大理石 (茶)">
              <a:extLst>
                <a:ext uri="{FF2B5EF4-FFF2-40B4-BE49-F238E27FC236}">
                  <a16:creationId xmlns:a16="http://schemas.microsoft.com/office/drawing/2014/main" id="{D19A29EE-C202-7C76-7DAC-EB584B76A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" name="AutoShape 6" descr="大理石 (白)">
              <a:extLst>
                <a:ext uri="{FF2B5EF4-FFF2-40B4-BE49-F238E27FC236}">
                  <a16:creationId xmlns:a16="http://schemas.microsoft.com/office/drawing/2014/main" id="{B0F38FB6-4DB8-7902-00C0-9994BB0D0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" name="AutoShape 7">
              <a:extLst>
                <a:ext uri="{FF2B5EF4-FFF2-40B4-BE49-F238E27FC236}">
                  <a16:creationId xmlns:a16="http://schemas.microsoft.com/office/drawing/2014/main" id="{6C235ED6-803A-ACD5-4127-9836F992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3F78139-156B-BF07-5005-759752B5288B}"/>
              </a:ext>
            </a:extLst>
          </p:cNvPr>
          <p:cNvCxnSpPr>
            <a:cxnSpLocks/>
          </p:cNvCxnSpPr>
          <p:nvPr userDrawn="1"/>
        </p:nvCxnSpPr>
        <p:spPr>
          <a:xfrm>
            <a:off x="78882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3936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39360" rtl="0" eaLnBrk="1" latinLnBrk="0" hangingPunct="1">
        <a:spcBef>
          <a:spcPct val="20000"/>
        </a:spcBef>
        <a:buFont typeface="Arial" pitchFamily="34" charset="0"/>
        <a:buNone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30" indent="-10605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20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80" indent="-8484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61" indent="-84840" algn="l" defTabSz="33936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4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92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60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8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8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6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4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22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40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8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6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4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" userDrawn="1">
          <p15:clr>
            <a:srgbClr val="F26B43"/>
          </p15:clr>
        </p15:guide>
        <p15:guide id="2" pos="783" userDrawn="1">
          <p15:clr>
            <a:srgbClr val="F26B43"/>
          </p15:clr>
        </p15:guide>
        <p15:guide id="3" orient="horz" pos="1678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10" orient="horz" pos="204" userDrawn="1">
          <p15:clr>
            <a:srgbClr val="F26B43"/>
          </p15:clr>
        </p15:guide>
        <p15:guide id="11" pos="1463" userDrawn="1">
          <p15:clr>
            <a:srgbClr val="F26B43"/>
          </p15:clr>
        </p15:guide>
        <p15:guide id="12" orient="horz" pos="2081" userDrawn="1">
          <p15:clr>
            <a:srgbClr val="F26B43"/>
          </p15:clr>
        </p15:guide>
        <p15:guide id="13" orient="horz" pos="952" userDrawn="1">
          <p15:clr>
            <a:srgbClr val="F26B43"/>
          </p15:clr>
        </p15:guide>
        <p15:guide id="14" orient="horz" pos="227" userDrawn="1">
          <p15:clr>
            <a:srgbClr val="F26B43"/>
          </p15:clr>
        </p15:guide>
        <p15:guide id="15" orient="horz" pos="1043" userDrawn="1">
          <p15:clr>
            <a:srgbClr val="F26B43"/>
          </p15:clr>
        </p15:guide>
        <p15:guide id="16" orient="horz" pos="1814" userDrawn="1">
          <p15:clr>
            <a:srgbClr val="F26B43"/>
          </p15:clr>
        </p15:guide>
        <p15:guide id="17" pos="1123" userDrawn="1">
          <p15:clr>
            <a:srgbClr val="F26B43"/>
          </p15:clr>
        </p15:guide>
        <p15:guide id="18" pos="442" userDrawn="1">
          <p15:clr>
            <a:srgbClr val="F26B43"/>
          </p15:clr>
        </p15:guide>
        <p15:guide id="19" orient="horz" pos="1792" userDrawn="1">
          <p15:clr>
            <a:srgbClr val="F26B43"/>
          </p15:clr>
        </p15:guide>
        <p15:guide id="20" orient="horz" pos="1701" userDrawn="1">
          <p15:clr>
            <a:srgbClr val="F26B43"/>
          </p15:clr>
        </p15:guide>
        <p15:guide id="21" pos="805" userDrawn="1">
          <p15:clr>
            <a:srgbClr val="F26B43"/>
          </p15:clr>
        </p15:guide>
        <p15:guide id="22" pos="760" userDrawn="1">
          <p15:clr>
            <a:srgbClr val="F26B43"/>
          </p15:clr>
        </p15:guide>
        <p15:guide id="23" orient="horz" pos="930" userDrawn="1">
          <p15:clr>
            <a:srgbClr val="F26B43"/>
          </p15:clr>
        </p15:guide>
        <p15:guide id="24" orient="horz" pos="1179" userDrawn="1">
          <p15:clr>
            <a:srgbClr val="F26B43"/>
          </p15:clr>
        </p15:guide>
        <p15:guide id="25" orient="horz" pos="1020" userDrawn="1">
          <p15:clr>
            <a:srgbClr val="F26B43"/>
          </p15:clr>
        </p15:guide>
        <p15:guide id="26" orient="horz" pos="11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テキスト ボックス 806">
            <a:extLst>
              <a:ext uri="{FF2B5EF4-FFF2-40B4-BE49-F238E27FC236}">
                <a16:creationId xmlns:a16="http://schemas.microsoft.com/office/drawing/2014/main" id="{8573CB84-97D2-17AA-68EE-ED1E382AA851}"/>
              </a:ext>
            </a:extLst>
          </p:cNvPr>
          <p:cNvSpPr txBox="1"/>
          <p:nvPr/>
        </p:nvSpPr>
        <p:spPr>
          <a:xfrm>
            <a:off x="90091" y="2855151"/>
            <a:ext cx="2213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W9.0×D6.0×H2.0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電源：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100V15A×1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回路</a:t>
            </a: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送風機：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400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ｗ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台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08" name="テキスト ボックス 807">
            <a:extLst>
              <a:ext uri="{FF2B5EF4-FFF2-40B4-BE49-F238E27FC236}">
                <a16:creationId xmlns:a16="http://schemas.microsoft.com/office/drawing/2014/main" id="{70655B90-91BE-1E9E-ADFF-E6772F4D04B2}"/>
              </a:ext>
            </a:extLst>
          </p:cNvPr>
          <p:cNvSpPr txBox="1"/>
          <p:nvPr/>
        </p:nvSpPr>
        <p:spPr>
          <a:xfrm>
            <a:off x="72219" y="107994"/>
            <a:ext cx="23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エアーコース</a:t>
            </a:r>
            <a:endParaRPr lang="en-US" altLang="ja-JP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809" name="Picture 2">
            <a:extLst>
              <a:ext uri="{FF2B5EF4-FFF2-40B4-BE49-F238E27FC236}">
                <a16:creationId xmlns:a16="http://schemas.microsoft.com/office/drawing/2014/main" id="{56432AED-247B-FD01-A964-7A78609F56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39" y="377204"/>
            <a:ext cx="1465250" cy="1099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0" name="テキスト ボックス 809">
            <a:extLst>
              <a:ext uri="{FF2B5EF4-FFF2-40B4-BE49-F238E27FC236}">
                <a16:creationId xmlns:a16="http://schemas.microsoft.com/office/drawing/2014/main" id="{C94DA3DB-967F-28FE-2652-9CB8DCD8647C}"/>
              </a:ext>
            </a:extLst>
          </p:cNvPr>
          <p:cNvSpPr txBox="1"/>
          <p:nvPr/>
        </p:nvSpPr>
        <p:spPr>
          <a:xfrm>
            <a:off x="81263" y="1619982"/>
            <a:ext cx="2061056" cy="153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キッズバッテリーカー等とセットで使えます。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11" name="テキスト ボックス 810">
            <a:extLst>
              <a:ext uri="{FF2B5EF4-FFF2-40B4-BE49-F238E27FC236}">
                <a16:creationId xmlns:a16="http://schemas.microsoft.com/office/drawing/2014/main" id="{743B0031-A1A9-482D-4040-BCC26B3BB85E}"/>
              </a:ext>
            </a:extLst>
          </p:cNvPr>
          <p:cNvSpPr txBox="1"/>
          <p:nvPr/>
        </p:nvSpPr>
        <p:spPr>
          <a:xfrm>
            <a:off x="81263" y="1475966"/>
            <a:ext cx="2061056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のりものと一緒に使えるエアーコース！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1133445"/>
      </p:ext>
    </p:extLst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1119c2e5-8fb9-4d5f-baf1-202c530f2c34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7933</TotalTime>
  <Words>38</Words>
  <Application>Microsoft Office PowerPoint</Application>
  <PresentationFormat>ユーザー設定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大我 堀口</cp:lastModifiedBy>
  <cp:revision>365</cp:revision>
  <cp:lastPrinted>2025-03-25T03:23:51Z</cp:lastPrinted>
  <dcterms:created xsi:type="dcterms:W3CDTF">2021-07-06T03:57:40Z</dcterms:created>
  <dcterms:modified xsi:type="dcterms:W3CDTF">2025-04-05T10:59:16Z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