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テキスト ボックス 806">
            <a:extLst>
              <a:ext uri="{FF2B5EF4-FFF2-40B4-BE49-F238E27FC236}">
                <a16:creationId xmlns:a16="http://schemas.microsoft.com/office/drawing/2014/main" id="{8573CB84-97D2-17AA-68EE-ED1E382AA851}"/>
              </a:ext>
            </a:extLst>
          </p:cNvPr>
          <p:cNvSpPr txBox="1"/>
          <p:nvPr/>
        </p:nvSpPr>
        <p:spPr>
          <a:xfrm>
            <a:off x="90091" y="2855151"/>
            <a:ext cx="2213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W9.0×D6.0×H2.0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電源：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100V15A×1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回路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送風機：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400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ｗ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台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08" name="テキスト ボックス 807">
            <a:extLst>
              <a:ext uri="{FF2B5EF4-FFF2-40B4-BE49-F238E27FC236}">
                <a16:creationId xmlns:a16="http://schemas.microsoft.com/office/drawing/2014/main" id="{70655B90-91BE-1E9E-ADFF-E6772F4D04B2}"/>
              </a:ext>
            </a:extLst>
          </p:cNvPr>
          <p:cNvSpPr txBox="1"/>
          <p:nvPr/>
        </p:nvSpPr>
        <p:spPr>
          <a:xfrm>
            <a:off x="72219" y="107994"/>
            <a:ext cx="23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エアーコース</a:t>
            </a:r>
            <a:endParaRPr lang="en-US" altLang="ja-JP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09" name="Picture 2">
            <a:extLst>
              <a:ext uri="{FF2B5EF4-FFF2-40B4-BE49-F238E27FC236}">
                <a16:creationId xmlns:a16="http://schemas.microsoft.com/office/drawing/2014/main" id="{56432AED-247B-FD01-A964-7A78609F56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39" y="377204"/>
            <a:ext cx="1465250" cy="1099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0" name="テキスト ボックス 809">
            <a:extLst>
              <a:ext uri="{FF2B5EF4-FFF2-40B4-BE49-F238E27FC236}">
                <a16:creationId xmlns:a16="http://schemas.microsoft.com/office/drawing/2014/main" id="{C94DA3DB-967F-28FE-2652-9CB8DCD8647C}"/>
              </a:ext>
            </a:extLst>
          </p:cNvPr>
          <p:cNvSpPr txBox="1"/>
          <p:nvPr/>
        </p:nvSpPr>
        <p:spPr>
          <a:xfrm>
            <a:off x="81263" y="1619982"/>
            <a:ext cx="2061056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キッズバッテリーカー等とセットで使えます。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11" name="テキスト ボックス 810">
            <a:extLst>
              <a:ext uri="{FF2B5EF4-FFF2-40B4-BE49-F238E27FC236}">
                <a16:creationId xmlns:a16="http://schemas.microsoft.com/office/drawing/2014/main" id="{743B0031-A1A9-482D-4040-BCC26B3BB85E}"/>
              </a:ext>
            </a:extLst>
          </p:cNvPr>
          <p:cNvSpPr txBox="1"/>
          <p:nvPr/>
        </p:nvSpPr>
        <p:spPr>
          <a:xfrm>
            <a:off x="81263" y="1475966"/>
            <a:ext cx="2061056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のりものと一緒に使えるエアーコース！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7933</TotalTime>
  <Words>38</Words>
  <Application>Microsoft Office PowerPoint</Application>
  <PresentationFormat>ユーザー設定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365</cp:revision>
  <cp:lastPrinted>2025-03-25T03:23:51Z</cp:lastPrinted>
  <dcterms:created xsi:type="dcterms:W3CDTF">2021-07-06T03:57:40Z</dcterms:created>
  <dcterms:modified xsi:type="dcterms:W3CDTF">2025-04-05T10:59:16Z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