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7" r:id="rId5"/>
  </p:sldIdLst>
  <p:sldSz cx="2484438" cy="3455988"/>
  <p:notesSz cx="6807200" cy="9939338"/>
  <p:defaultTextStyle>
    <a:defPPr>
      <a:defRPr lang="ja-JP"/>
    </a:defPPr>
    <a:lvl1pPr marL="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1696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3393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5090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678701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8483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0180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1877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135740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83" userDrawn="1">
          <p15:clr>
            <a:srgbClr val="A4A3A4"/>
          </p15:clr>
        </p15:guide>
        <p15:guide id="5" orient="horz" pos="21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0A0E"/>
    <a:srgbClr val="1A3068"/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95646" autoAdjust="0"/>
  </p:normalViewPr>
  <p:slideViewPr>
    <p:cSldViewPr>
      <p:cViewPr varScale="1">
        <p:scale>
          <a:sx n="198" d="100"/>
          <a:sy n="198" d="100"/>
        </p:scale>
        <p:origin x="1044" y="150"/>
      </p:cViewPr>
      <p:guideLst>
        <p:guide pos="783"/>
        <p:guide orient="horz" pos="2177"/>
      </p:guideLst>
    </p:cSldViewPr>
  </p:slideViewPr>
  <p:outlineViewPr>
    <p:cViewPr>
      <p:scale>
        <a:sx n="33" d="100"/>
        <a:sy n="33" d="100"/>
      </p:scale>
      <p:origin x="0" y="-11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4002" y="12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762C2C20-09E4-4B4A-A4A9-545F1A47C84D}" type="datetimeFigureOut">
              <a:rPr kumimoji="1" lang="ja-JP" altLang="en-US" smtClean="0"/>
              <a:pPr/>
              <a:t>2025/4/1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4538"/>
            <a:ext cx="26797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821"/>
            <a:ext cx="5445760" cy="4472385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925E9FD8-8721-4007-BD93-CDDE6E04DAD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0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3750" y="744538"/>
            <a:ext cx="2679700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E9FD8-8721-4007-BD93-CDDE6E04DAD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6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A549D83-0E4D-A6F1-FD98-5E23A6EEF7E4}"/>
              </a:ext>
            </a:extLst>
          </p:cNvPr>
          <p:cNvCxnSpPr>
            <a:cxnSpLocks/>
          </p:cNvCxnSpPr>
          <p:nvPr userDrawn="1"/>
        </p:nvCxnSpPr>
        <p:spPr>
          <a:xfrm>
            <a:off x="81698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837A49C-065F-9058-D177-25FCB067C6E7}"/>
              </a:ext>
            </a:extLst>
          </p:cNvPr>
          <p:cNvGrpSpPr>
            <a:grpSpLocks/>
          </p:cNvGrpSpPr>
          <p:nvPr userDrawn="1"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" name="AutoShape 2" descr="大理石 (茶)">
              <a:extLst>
                <a:ext uri="{FF2B5EF4-FFF2-40B4-BE49-F238E27FC236}">
                  <a16:creationId xmlns:a16="http://schemas.microsoft.com/office/drawing/2014/main" id="{D19A29EE-C202-7C76-7DAC-EB584B76A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" name="AutoShape 6" descr="大理石 (白)">
              <a:extLst>
                <a:ext uri="{FF2B5EF4-FFF2-40B4-BE49-F238E27FC236}">
                  <a16:creationId xmlns:a16="http://schemas.microsoft.com/office/drawing/2014/main" id="{B0F38FB6-4DB8-7902-00C0-9994BB0D0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" name="AutoShape 7">
              <a:extLst>
                <a:ext uri="{FF2B5EF4-FFF2-40B4-BE49-F238E27FC236}">
                  <a16:creationId xmlns:a16="http://schemas.microsoft.com/office/drawing/2014/main" id="{6C235ED6-803A-ACD5-4127-9836F9924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3F78139-156B-BF07-5005-759752B5288B}"/>
              </a:ext>
            </a:extLst>
          </p:cNvPr>
          <p:cNvCxnSpPr>
            <a:cxnSpLocks/>
          </p:cNvCxnSpPr>
          <p:nvPr userDrawn="1"/>
        </p:nvCxnSpPr>
        <p:spPr>
          <a:xfrm>
            <a:off x="78882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39360" rtl="0" eaLnBrk="1" latinLnBrk="0" hangingPunct="1"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39360" rtl="0" eaLnBrk="1" latinLnBrk="0" hangingPunct="1">
        <a:spcBef>
          <a:spcPct val="20000"/>
        </a:spcBef>
        <a:buFont typeface="Arial" pitchFamily="34" charset="0"/>
        <a:buNone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75730" indent="-10605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420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3880" indent="-8484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63561" indent="-84840" algn="l" defTabSz="339360" rtl="0" eaLnBrk="1" latinLnBrk="0" hangingPunct="1">
        <a:spcBef>
          <a:spcPct val="20000"/>
        </a:spcBef>
        <a:buFont typeface="Arial" pitchFamily="34" charset="0"/>
        <a:buChar char="»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3324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0292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7260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4228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68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36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0904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722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40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08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776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744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" userDrawn="1">
          <p15:clr>
            <a:srgbClr val="F26B43"/>
          </p15:clr>
        </p15:guide>
        <p15:guide id="2" pos="783" userDrawn="1">
          <p15:clr>
            <a:srgbClr val="F26B43"/>
          </p15:clr>
        </p15:guide>
        <p15:guide id="3" orient="horz" pos="1678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10" orient="horz" pos="204" userDrawn="1">
          <p15:clr>
            <a:srgbClr val="F26B43"/>
          </p15:clr>
        </p15:guide>
        <p15:guide id="11" pos="1463" userDrawn="1">
          <p15:clr>
            <a:srgbClr val="F26B43"/>
          </p15:clr>
        </p15:guide>
        <p15:guide id="12" orient="horz" pos="2081" userDrawn="1">
          <p15:clr>
            <a:srgbClr val="F26B43"/>
          </p15:clr>
        </p15:guide>
        <p15:guide id="13" orient="horz" pos="952" userDrawn="1">
          <p15:clr>
            <a:srgbClr val="F26B43"/>
          </p15:clr>
        </p15:guide>
        <p15:guide id="14" orient="horz" pos="227" userDrawn="1">
          <p15:clr>
            <a:srgbClr val="F26B43"/>
          </p15:clr>
        </p15:guide>
        <p15:guide id="15" orient="horz" pos="1043" userDrawn="1">
          <p15:clr>
            <a:srgbClr val="F26B43"/>
          </p15:clr>
        </p15:guide>
        <p15:guide id="16" orient="horz" pos="1814" userDrawn="1">
          <p15:clr>
            <a:srgbClr val="F26B43"/>
          </p15:clr>
        </p15:guide>
        <p15:guide id="17" pos="1123" userDrawn="1">
          <p15:clr>
            <a:srgbClr val="F26B43"/>
          </p15:clr>
        </p15:guide>
        <p15:guide id="18" pos="442" userDrawn="1">
          <p15:clr>
            <a:srgbClr val="F26B43"/>
          </p15:clr>
        </p15:guide>
        <p15:guide id="19" orient="horz" pos="1792" userDrawn="1">
          <p15:clr>
            <a:srgbClr val="F26B43"/>
          </p15:clr>
        </p15:guide>
        <p15:guide id="20" orient="horz" pos="1701" userDrawn="1">
          <p15:clr>
            <a:srgbClr val="F26B43"/>
          </p15:clr>
        </p15:guide>
        <p15:guide id="21" pos="805" userDrawn="1">
          <p15:clr>
            <a:srgbClr val="F26B43"/>
          </p15:clr>
        </p15:guide>
        <p15:guide id="22" pos="760" userDrawn="1">
          <p15:clr>
            <a:srgbClr val="F26B43"/>
          </p15:clr>
        </p15:guide>
        <p15:guide id="23" orient="horz" pos="930" userDrawn="1">
          <p15:clr>
            <a:srgbClr val="F26B43"/>
          </p15:clr>
        </p15:guide>
        <p15:guide id="24" orient="horz" pos="1179" userDrawn="1">
          <p15:clr>
            <a:srgbClr val="F26B43"/>
          </p15:clr>
        </p15:guide>
        <p15:guide id="25" orient="horz" pos="1020" userDrawn="1">
          <p15:clr>
            <a:srgbClr val="F26B43"/>
          </p15:clr>
        </p15:guide>
        <p15:guide id="26" orient="horz" pos="11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9770B0D-C2F6-3C22-C368-28740471672B}"/>
              </a:ext>
            </a:extLst>
          </p:cNvPr>
          <p:cNvSpPr txBox="1"/>
          <p:nvPr/>
        </p:nvSpPr>
        <p:spPr>
          <a:xfrm>
            <a:off x="90091" y="2844118"/>
            <a:ext cx="2123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W3.0×D4.5×H1.3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電源：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100V15A×1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回路</a:t>
            </a: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送風機：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400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ｗ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台</a:t>
            </a: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対応人員：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運営要員：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B0A93AD-75CD-4D46-DD2C-AE6ACEA21D91}"/>
              </a:ext>
            </a:extLst>
          </p:cNvPr>
          <p:cNvSpPr txBox="1"/>
          <p:nvPr/>
        </p:nvSpPr>
        <p:spPr>
          <a:xfrm>
            <a:off x="72219" y="107994"/>
            <a:ext cx="23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エアーポリン</a:t>
            </a:r>
            <a:endParaRPr lang="en-US" altLang="ja-JP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01403B3-5882-4383-6BDB-654537A912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39" y="369843"/>
            <a:ext cx="1476164" cy="1107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71D2B2-B9A1-224A-FB7D-05ABC3023C4C}"/>
              </a:ext>
            </a:extLst>
          </p:cNvPr>
          <p:cNvSpPr txBox="1"/>
          <p:nvPr/>
        </p:nvSpPr>
        <p:spPr>
          <a:xfrm>
            <a:off x="82703" y="2664281"/>
            <a:ext cx="119523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一段低くなっているので、ボールがこぼれる心配がありません。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EDA0AC8-14A8-5239-2F1E-21236467B8CA}"/>
              </a:ext>
            </a:extLst>
          </p:cNvPr>
          <p:cNvSpPr txBox="1"/>
          <p:nvPr/>
        </p:nvSpPr>
        <p:spPr>
          <a:xfrm>
            <a:off x="90091" y="1475966"/>
            <a:ext cx="1255986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小さなボールプール！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AC5D68E3-88B8-5D96-4EB7-D3813E80AE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925" y="1871663"/>
            <a:ext cx="1039552" cy="779664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5955B2B-6142-C745-7A5F-FFE068BBD768}"/>
              </a:ext>
            </a:extLst>
          </p:cNvPr>
          <p:cNvSpPr txBox="1"/>
          <p:nvPr/>
        </p:nvSpPr>
        <p:spPr>
          <a:xfrm>
            <a:off x="90091" y="1619982"/>
            <a:ext cx="2420913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ボールの中にもぐったり、隠れたりして</a:t>
            </a:r>
            <a:endParaRPr lang="en-US" altLang="ja-JP" sz="400" b="1" i="0" dirty="0"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fontAlgn="base"/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遊んでください。</a:t>
            </a:r>
            <a:endParaRPr lang="ja-JP" altLang="en-US" sz="400" b="1" i="0" dirty="0"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CE014AF1-F7F6-A94E-9E9A-BB8FEDEE518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78223" y="1861155"/>
            <a:ext cx="1062199" cy="796649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1305F96-C1B5-E53D-041B-1C33A6B5E825}"/>
              </a:ext>
            </a:extLst>
          </p:cNvPr>
          <p:cNvSpPr txBox="1"/>
          <p:nvPr/>
        </p:nvSpPr>
        <p:spPr>
          <a:xfrm>
            <a:off x="1170211" y="2677235"/>
            <a:ext cx="1195235" cy="153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小さなお子様に大人気です。</a:t>
            </a:r>
          </a:p>
        </p:txBody>
      </p:sp>
    </p:spTree>
    <p:extLst>
      <p:ext uri="{BB962C8B-B14F-4D97-AF65-F5344CB8AC3E}">
        <p14:creationId xmlns:p14="http://schemas.microsoft.com/office/powerpoint/2010/main" val="2811133445"/>
      </p:ext>
    </p:extLst>
  </p:cSld>
  <p:clrMapOvr>
    <a:masterClrMapping/>
  </p:clrMapOvr>
</p:sld>
</file>

<file path=ppt/theme/theme1.xml><?xml version="1.0" encoding="utf-8"?>
<a:theme xmlns:a="http://schemas.openxmlformats.org/drawingml/2006/main" name="01_birthday c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誕生日祝い</TPFriendlyName>
    <NumericId xmlns="1119c2e5-8fb9-4d5f-baf1-202c530f2c34">-1</NumericId>
    <BusinessGroup xmlns="1119c2e5-8fb9-4d5f-baf1-202c530f2c34" xsi:nil="true"/>
    <SourceTitle xmlns="1119c2e5-8fb9-4d5f-baf1-202c530f2c34">誕生日祝い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208402</Value>
      <Value>447273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2009-10-21T22:30:03+00:00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TP010286532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46345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Props1.xml><?xml version="1.0" encoding="utf-8"?>
<ds:datastoreItem xmlns:ds="http://schemas.openxmlformats.org/officeDocument/2006/customXml" ds:itemID="{A24FF990-4913-4A58-86D0-ACF61AF97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BCB6C7-8EAB-4FEC-B69E-F24EB29D45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078892-0B0E-491B-8ABC-92656F423A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1119c2e5-8fb9-4d5f-baf1-202c530f2c34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誕生日祝い</Template>
  <TotalTime>7836</TotalTime>
  <Words>67</Words>
  <Application>Microsoft Office PowerPoint</Application>
  <PresentationFormat>ユーザー設定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01_birthday card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hoshiga</dc:creator>
  <cp:lastModifiedBy>大我 堀口</cp:lastModifiedBy>
  <cp:revision>222</cp:revision>
  <cp:lastPrinted>2025-03-25T03:23:51Z</cp:lastPrinted>
  <dcterms:created xsi:type="dcterms:W3CDTF">2021-07-06T03:57:40Z</dcterms:created>
  <dcterms:modified xsi:type="dcterms:W3CDTF">2025-04-01T08:35:26Z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