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9770B0D-C2F6-3C22-C368-28740471672B}"/>
              </a:ext>
            </a:extLst>
          </p:cNvPr>
          <p:cNvSpPr txBox="1"/>
          <p:nvPr/>
        </p:nvSpPr>
        <p:spPr>
          <a:xfrm>
            <a:off x="90091" y="2844118"/>
            <a:ext cx="2123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W3.0×D4.5×H1.3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B0A93AD-75CD-4D46-DD2C-AE6ACEA21D91}"/>
              </a:ext>
            </a:extLst>
          </p:cNvPr>
          <p:cNvSpPr txBox="1"/>
          <p:nvPr/>
        </p:nvSpPr>
        <p:spPr>
          <a:xfrm>
            <a:off x="72219" y="107994"/>
            <a:ext cx="234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エアーポリン</a:t>
            </a:r>
            <a:endParaRPr lang="en-US" altLang="ja-JP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01403B3-5882-4383-6BDB-654537A91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139" y="369843"/>
            <a:ext cx="1476164" cy="1107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71D2B2-B9A1-224A-FB7D-05ABC3023C4C}"/>
              </a:ext>
            </a:extLst>
          </p:cNvPr>
          <p:cNvSpPr txBox="1"/>
          <p:nvPr/>
        </p:nvSpPr>
        <p:spPr>
          <a:xfrm>
            <a:off x="82703" y="2664281"/>
            <a:ext cx="119523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一段低くなっているので、ボールがこぼれる心配がありません。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EDA0AC8-14A8-5239-2F1E-21236467B8CA}"/>
              </a:ext>
            </a:extLst>
          </p:cNvPr>
          <p:cNvSpPr txBox="1"/>
          <p:nvPr/>
        </p:nvSpPr>
        <p:spPr>
          <a:xfrm>
            <a:off x="90091" y="1475966"/>
            <a:ext cx="1255986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小さなボールプール！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AC5D68E3-88B8-5D96-4EB7-D3813E80AE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25" y="1871663"/>
            <a:ext cx="1039552" cy="77966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955B2B-6142-C745-7A5F-FFE068BBD768}"/>
              </a:ext>
            </a:extLst>
          </p:cNvPr>
          <p:cNvSpPr txBox="1"/>
          <p:nvPr/>
        </p:nvSpPr>
        <p:spPr>
          <a:xfrm>
            <a:off x="90091" y="1619982"/>
            <a:ext cx="2420913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ボールの中にもぐったり、隠れたりして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遊んでください。</a:t>
            </a:r>
            <a:endParaRPr lang="ja-JP" altLang="en-US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E014AF1-F7F6-A94E-9E9A-BB8FEDEE51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8223" y="1861155"/>
            <a:ext cx="1062199" cy="796649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1305F96-C1B5-E53D-041B-1C33A6B5E825}"/>
              </a:ext>
            </a:extLst>
          </p:cNvPr>
          <p:cNvSpPr txBox="1"/>
          <p:nvPr/>
        </p:nvSpPr>
        <p:spPr>
          <a:xfrm>
            <a:off x="1170211" y="2677235"/>
            <a:ext cx="1195235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小さなお子様に大人気です。</a:t>
            </a: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7836</TotalTime>
  <Words>67</Words>
  <Application>Microsoft Office PowerPoint</Application>
  <PresentationFormat>ユーザー設定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222</cp:revision>
  <cp:lastPrinted>2025-03-25T03:23:51Z</cp:lastPrinted>
  <dcterms:created xsi:type="dcterms:W3CDTF">2021-07-06T03:57:40Z</dcterms:created>
  <dcterms:modified xsi:type="dcterms:W3CDTF">2025-04-01T08:35:26Z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