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テキスト ボックス 811">
            <a:extLst>
              <a:ext uri="{FF2B5EF4-FFF2-40B4-BE49-F238E27FC236}">
                <a16:creationId xmlns:a16="http://schemas.microsoft.com/office/drawing/2014/main" id="{A09ED6CE-6AAD-1328-8B9C-88192A719C08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エアーレースコース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13" name="Picture 2">
            <a:extLst>
              <a:ext uri="{FF2B5EF4-FFF2-40B4-BE49-F238E27FC236}">
                <a16:creationId xmlns:a16="http://schemas.microsoft.com/office/drawing/2014/main" id="{1C3A58E2-9B2E-0767-6E83-7FB2A9744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58776"/>
            <a:ext cx="1489815" cy="111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4" name="テキスト ボックス 813">
            <a:extLst>
              <a:ext uri="{FF2B5EF4-FFF2-40B4-BE49-F238E27FC236}">
                <a16:creationId xmlns:a16="http://schemas.microsoft.com/office/drawing/2014/main" id="{966E1AA2-5265-7D2F-9860-979F6439FE65}"/>
              </a:ext>
            </a:extLst>
          </p:cNvPr>
          <p:cNvSpPr txBox="1"/>
          <p:nvPr/>
        </p:nvSpPr>
        <p:spPr>
          <a:xfrm>
            <a:off x="90091" y="2855151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W7.0×D12.0×H2.0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5" name="テキスト ボックス 814">
            <a:extLst>
              <a:ext uri="{FF2B5EF4-FFF2-40B4-BE49-F238E27FC236}">
                <a16:creationId xmlns:a16="http://schemas.microsoft.com/office/drawing/2014/main" id="{6B25BD43-E082-06CA-37F0-6AC5990B3E3C}"/>
              </a:ext>
            </a:extLst>
          </p:cNvPr>
          <p:cNvSpPr txBox="1"/>
          <p:nvPr/>
        </p:nvSpPr>
        <p:spPr>
          <a:xfrm>
            <a:off x="72219" y="1619982"/>
            <a:ext cx="2061056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キッズバッテリーカー等とセットで使えます。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6" name="テキスト ボックス 815">
            <a:extLst>
              <a:ext uri="{FF2B5EF4-FFF2-40B4-BE49-F238E27FC236}">
                <a16:creationId xmlns:a16="http://schemas.microsoft.com/office/drawing/2014/main" id="{8A6F04D3-7F99-ABEE-4696-B5998D2B5EEB}"/>
              </a:ext>
            </a:extLst>
          </p:cNvPr>
          <p:cNvSpPr txBox="1"/>
          <p:nvPr/>
        </p:nvSpPr>
        <p:spPr>
          <a:xfrm>
            <a:off x="72219" y="1475966"/>
            <a:ext cx="206105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のりものと一緒に使えるエアーコース！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7933</TotalTime>
  <Words>38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366</cp:revision>
  <cp:lastPrinted>2025-03-25T03:23:51Z</cp:lastPrinted>
  <dcterms:created xsi:type="dcterms:W3CDTF">2021-07-06T03:57:40Z</dcterms:created>
  <dcterms:modified xsi:type="dcterms:W3CDTF">2025-04-05T10:59:31Z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