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99EA85D3-68E1-CF95-8C69-C318489AB859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エイリアンハンター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26" name="Picture 2">
            <a:extLst>
              <a:ext uri="{FF2B5EF4-FFF2-40B4-BE49-F238E27FC236}">
                <a16:creationId xmlns:a16="http://schemas.microsoft.com/office/drawing/2014/main" id="{F1776A9D-C934-D4BC-2F31-9DBB3FCC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4" y="360363"/>
            <a:ext cx="1503208" cy="11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テキスト ボックス 426">
            <a:extLst>
              <a:ext uri="{FF2B5EF4-FFF2-40B4-BE49-F238E27FC236}">
                <a16:creationId xmlns:a16="http://schemas.microsoft.com/office/drawing/2014/main" id="{0DEE542C-DDDF-FDC5-83AB-15781CF231DE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W0.6×D0.7×H1.2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8" name="テキスト ボックス 427">
            <a:extLst>
              <a:ext uri="{FF2B5EF4-FFF2-40B4-BE49-F238E27FC236}">
                <a16:creationId xmlns:a16="http://schemas.microsoft.com/office/drawing/2014/main" id="{F78C3F26-9C39-28E8-4A85-9DAEF7C9211B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エイリアンを狙って銃を撃つゲーム！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9" name="テキスト ボックス 428">
            <a:extLst>
              <a:ext uri="{FF2B5EF4-FFF2-40B4-BE49-F238E27FC236}">
                <a16:creationId xmlns:a16="http://schemas.microsoft.com/office/drawing/2014/main" id="{47BFE729-B729-0442-0288-A412A605076B}"/>
              </a:ext>
            </a:extLst>
          </p:cNvPr>
          <p:cNvSpPr txBox="1"/>
          <p:nvPr/>
        </p:nvSpPr>
        <p:spPr>
          <a:xfrm>
            <a:off x="90091" y="1628366"/>
            <a:ext cx="2213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吸盤銃を撃ちます。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的には点数があります。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30" name="図 429">
            <a:extLst>
              <a:ext uri="{FF2B5EF4-FFF2-40B4-BE49-F238E27FC236}">
                <a16:creationId xmlns:a16="http://schemas.microsoft.com/office/drawing/2014/main" id="{96EF862C-A8BB-730B-26CA-58F5620E2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223" y="1871663"/>
            <a:ext cx="1056215" cy="792162"/>
          </a:xfrm>
          <a:prstGeom prst="rect">
            <a:avLst/>
          </a:prstGeom>
        </p:spPr>
      </p:pic>
      <p:pic>
        <p:nvPicPr>
          <p:cNvPr id="431" name="図 430">
            <a:extLst>
              <a:ext uri="{FF2B5EF4-FFF2-40B4-BE49-F238E27FC236}">
                <a16:creationId xmlns:a16="http://schemas.microsoft.com/office/drawing/2014/main" id="{FC56CECF-CDF0-F1AC-5E4B-0483BF71B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1886346"/>
            <a:ext cx="1044575" cy="7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7908</TotalTime>
  <Words>40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313</cp:revision>
  <cp:lastPrinted>2025-03-25T03:23:51Z</cp:lastPrinted>
  <dcterms:created xsi:type="dcterms:W3CDTF">2021-07-06T03:57:40Z</dcterms:created>
  <dcterms:modified xsi:type="dcterms:W3CDTF">2025-04-05T10:35:01Z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