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DAD8E5E6-22B1-B4C9-BD54-BCBC97FC002A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W0.7×D0.7×H0.5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9632A654-D0D3-2BDB-304B-5829CDEB8261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カラービンゴ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9" name="テキスト ボックス 358">
            <a:extLst>
              <a:ext uri="{FF2B5EF4-FFF2-40B4-BE49-F238E27FC236}">
                <a16:creationId xmlns:a16="http://schemas.microsoft.com/office/drawing/2014/main" id="{418774E0-C833-3E9F-806C-47820FB320E9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ボール入れゲーム！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50FC7419-870A-A60E-0FF9-F711182FDECF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色のついたくぼみにめがけてボールを投げます。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1" name="Picture 2">
            <a:extLst>
              <a:ext uri="{FF2B5EF4-FFF2-40B4-BE49-F238E27FC236}">
                <a16:creationId xmlns:a16="http://schemas.microsoft.com/office/drawing/2014/main" id="{96482126-9BCC-2F35-CA3E-E35D06F9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9" y="360363"/>
            <a:ext cx="1502414" cy="11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図 361">
            <a:extLst>
              <a:ext uri="{FF2B5EF4-FFF2-40B4-BE49-F238E27FC236}">
                <a16:creationId xmlns:a16="http://schemas.microsoft.com/office/drawing/2014/main" id="{4F3A442D-85A5-DBB7-2712-604F113C3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68518"/>
            <a:ext cx="1060409" cy="795307"/>
          </a:xfrm>
          <a:prstGeom prst="rect">
            <a:avLst/>
          </a:prstGeom>
        </p:spPr>
      </p:pic>
      <p:pic>
        <p:nvPicPr>
          <p:cNvPr id="363" name="図 362">
            <a:extLst>
              <a:ext uri="{FF2B5EF4-FFF2-40B4-BE49-F238E27FC236}">
                <a16:creationId xmlns:a16="http://schemas.microsoft.com/office/drawing/2014/main" id="{F7AF09A9-B294-4289-C24E-488810D63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223" y="1871664"/>
            <a:ext cx="1056215" cy="7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7906</TotalTime>
  <Words>34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303</cp:revision>
  <cp:lastPrinted>2025-03-25T03:23:51Z</cp:lastPrinted>
  <dcterms:created xsi:type="dcterms:W3CDTF">2021-07-06T03:57:40Z</dcterms:created>
  <dcterms:modified xsi:type="dcterms:W3CDTF">2025-04-05T10:32:28Z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