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テキスト ボックス 370">
            <a:extLst>
              <a:ext uri="{FF2B5EF4-FFF2-40B4-BE49-F238E27FC236}">
                <a16:creationId xmlns:a16="http://schemas.microsoft.com/office/drawing/2014/main" id="{F174FD27-F27C-69E8-62D2-FD3EABDE3247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W0.7×D0.7×H0.5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2" name="テキスト ボックス 371">
            <a:extLst>
              <a:ext uri="{FF2B5EF4-FFF2-40B4-BE49-F238E27FC236}">
                <a16:creationId xmlns:a16="http://schemas.microsoft.com/office/drawing/2014/main" id="{31A14251-D597-011C-EB2D-A14C348B7A48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カンスマッシュ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3" name="テキスト ボックス 372">
            <a:extLst>
              <a:ext uri="{FF2B5EF4-FFF2-40B4-BE49-F238E27FC236}">
                <a16:creationId xmlns:a16="http://schemas.microsoft.com/office/drawing/2014/main" id="{4A075C53-3963-A256-B6DB-3A0F676A47CF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缶を倒すゲーム！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4" name="テキスト ボックス 373">
            <a:extLst>
              <a:ext uri="{FF2B5EF4-FFF2-40B4-BE49-F238E27FC236}">
                <a16:creationId xmlns:a16="http://schemas.microsoft.com/office/drawing/2014/main" id="{C118AC7C-8C1A-FE24-1B76-6912630BF708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缶目がけておじゃみを投げます。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75" name="Picture 2">
            <a:extLst>
              <a:ext uri="{FF2B5EF4-FFF2-40B4-BE49-F238E27FC236}">
                <a16:creationId xmlns:a16="http://schemas.microsoft.com/office/drawing/2014/main" id="{70AD0215-8B64-E321-05AA-044B7247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3" y="353391"/>
            <a:ext cx="1503450" cy="11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図 375">
            <a:extLst>
              <a:ext uri="{FF2B5EF4-FFF2-40B4-BE49-F238E27FC236}">
                <a16:creationId xmlns:a16="http://schemas.microsoft.com/office/drawing/2014/main" id="{4DECA3B0-52A1-A26C-C357-3DF238B8E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81002"/>
            <a:ext cx="1044575" cy="783431"/>
          </a:xfrm>
          <a:prstGeom prst="rect">
            <a:avLst/>
          </a:prstGeom>
        </p:spPr>
      </p:pic>
      <p:pic>
        <p:nvPicPr>
          <p:cNvPr id="377" name="図 376">
            <a:extLst>
              <a:ext uri="{FF2B5EF4-FFF2-40B4-BE49-F238E27FC236}">
                <a16:creationId xmlns:a16="http://schemas.microsoft.com/office/drawing/2014/main" id="{C774F253-0E50-F65A-104B-F6F179D1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0" y="1866740"/>
            <a:ext cx="1063591" cy="7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7906</TotalTime>
  <Words>33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305</cp:revision>
  <cp:lastPrinted>2025-03-25T03:23:51Z</cp:lastPrinted>
  <dcterms:created xsi:type="dcterms:W3CDTF">2021-07-06T03:57:40Z</dcterms:created>
  <dcterms:modified xsi:type="dcterms:W3CDTF">2025-04-05T10:32:59Z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