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7475AF09-F51D-725A-77AD-B2D43355D7AC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41" name="AutoShape 2" descr="大理石 (茶)">
              <a:extLst>
                <a:ext uri="{FF2B5EF4-FFF2-40B4-BE49-F238E27FC236}">
                  <a16:creationId xmlns:a16="http://schemas.microsoft.com/office/drawing/2014/main" id="{877156C9-534D-B2EF-0DE6-CE29AF9A2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42" name="AutoShape 6" descr="大理石 (白)">
              <a:extLst>
                <a:ext uri="{FF2B5EF4-FFF2-40B4-BE49-F238E27FC236}">
                  <a16:creationId xmlns:a16="http://schemas.microsoft.com/office/drawing/2014/main" id="{AFE6861C-7EBA-65F3-DBAB-B040D2DD0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43" name="AutoShape 7">
              <a:extLst>
                <a:ext uri="{FF2B5EF4-FFF2-40B4-BE49-F238E27FC236}">
                  <a16:creationId xmlns:a16="http://schemas.microsoft.com/office/drawing/2014/main" id="{186C313B-B4BB-37B3-42DA-F943846F1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A77A0B1F-368A-3813-EFE7-FACF213769C2}"/>
              </a:ext>
            </a:extLst>
          </p:cNvPr>
          <p:cNvSpPr txBox="1"/>
          <p:nvPr/>
        </p:nvSpPr>
        <p:spPr>
          <a:xfrm>
            <a:off x="81698" y="2855151"/>
            <a:ext cx="2402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W0.9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D0.9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H1.5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45" name="図 144">
            <a:extLst>
              <a:ext uri="{FF2B5EF4-FFF2-40B4-BE49-F238E27FC236}">
                <a16:creationId xmlns:a16="http://schemas.microsoft.com/office/drawing/2014/main" id="{2E7BD291-0D04-1C61-1ED5-0EA6E5C5DFE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125" y="1969430"/>
            <a:ext cx="1026388" cy="577343"/>
          </a:xfrm>
          <a:prstGeom prst="rect">
            <a:avLst/>
          </a:prstGeom>
        </p:spPr>
      </p:pic>
      <p:pic>
        <p:nvPicPr>
          <p:cNvPr id="146" name="図 145">
            <a:extLst>
              <a:ext uri="{FF2B5EF4-FFF2-40B4-BE49-F238E27FC236}">
                <a16:creationId xmlns:a16="http://schemas.microsoft.com/office/drawing/2014/main" id="{F869266D-8957-A27A-E7D4-D9DD37FF5CC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80" y="323849"/>
            <a:ext cx="1604931" cy="1203699"/>
          </a:xfrm>
          <a:prstGeom prst="rect">
            <a:avLst/>
          </a:prstGeom>
        </p:spPr>
      </p:pic>
      <p:pic>
        <p:nvPicPr>
          <p:cNvPr id="147" name="図 146">
            <a:extLst>
              <a:ext uri="{FF2B5EF4-FFF2-40B4-BE49-F238E27FC236}">
                <a16:creationId xmlns:a16="http://schemas.microsoft.com/office/drawing/2014/main" id="{9AA44ED5-C466-F4B2-E35B-3586B72D969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75887">
            <a:off x="1424438" y="1884823"/>
            <a:ext cx="398160" cy="223965"/>
          </a:xfrm>
          <a:prstGeom prst="rect">
            <a:avLst/>
          </a:prstGeom>
        </p:spPr>
      </p:pic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DB60FB02-DB12-E542-D458-824795BB7F9F}"/>
              </a:ext>
            </a:extLst>
          </p:cNvPr>
          <p:cNvSpPr txBox="1"/>
          <p:nvPr/>
        </p:nvSpPr>
        <p:spPr>
          <a:xfrm>
            <a:off x="86918" y="1619982"/>
            <a:ext cx="2391944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お引き取りにはパワーゲート付きのトラックが必要です。</a:t>
            </a: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EAA90D98-5B58-8D20-C414-96800EA434C1}"/>
              </a:ext>
            </a:extLst>
          </p:cNvPr>
          <p:cNvSpPr txBox="1"/>
          <p:nvPr/>
        </p:nvSpPr>
        <p:spPr>
          <a:xfrm>
            <a:off x="89396" y="1491935"/>
            <a:ext cx="205863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人気の海賊ゲーム！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0" name="図 149">
            <a:extLst>
              <a:ext uri="{FF2B5EF4-FFF2-40B4-BE49-F238E27FC236}">
                <a16:creationId xmlns:a16="http://schemas.microsoft.com/office/drawing/2014/main" id="{01711165-CAFD-EEF9-DB97-03BF0A74EB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2406" y="1880212"/>
            <a:ext cx="1049070" cy="786803"/>
          </a:xfrm>
          <a:prstGeom prst="rect">
            <a:avLst/>
          </a:prstGeom>
        </p:spPr>
      </p:pic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7987AAE9-035C-DC33-17FB-01269C5559C5}"/>
              </a:ext>
            </a:extLst>
          </p:cNvPr>
          <p:cNvSpPr txBox="1"/>
          <p:nvPr/>
        </p:nvSpPr>
        <p:spPr>
          <a:xfrm>
            <a:off x="110415" y="2675131"/>
            <a:ext cx="1131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穴に刀を差します。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８カ所に対し剣を５回刺せます。</a:t>
            </a: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88CF9EE5-7BFF-F425-A60B-A978B5BC701D}"/>
              </a:ext>
            </a:extLst>
          </p:cNvPr>
          <p:cNvSpPr txBox="1"/>
          <p:nvPr/>
        </p:nvSpPr>
        <p:spPr>
          <a:xfrm>
            <a:off x="1194925" y="2660586"/>
            <a:ext cx="1131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３回あたりが出れば海賊が飛び出します。当たり確立は調整できます。</a:t>
            </a: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863630F7-0E01-B510-5BF0-AB493E0F8B4D}"/>
              </a:ext>
            </a:extLst>
          </p:cNvPr>
          <p:cNvSpPr txBox="1"/>
          <p:nvPr/>
        </p:nvSpPr>
        <p:spPr>
          <a:xfrm>
            <a:off x="54087" y="10781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カン一髪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7897</TotalTime>
  <Words>67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274</cp:revision>
  <cp:lastPrinted>2025-03-25T03:23:51Z</cp:lastPrinted>
  <dcterms:created xsi:type="dcterms:W3CDTF">2021-07-06T03:57:40Z</dcterms:created>
  <dcterms:modified xsi:type="dcterms:W3CDTF">2025-04-05T10:22:39Z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