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テキスト ボックス 704">
            <a:extLst>
              <a:ext uri="{FF2B5EF4-FFF2-40B4-BE49-F238E27FC236}">
                <a16:creationId xmlns:a16="http://schemas.microsoft.com/office/drawing/2014/main" id="{C6E1E50D-986F-0B11-C051-2C6B6B293608}"/>
              </a:ext>
            </a:extLst>
          </p:cNvPr>
          <p:cNvSpPr txBox="1"/>
          <p:nvPr/>
        </p:nvSpPr>
        <p:spPr>
          <a:xfrm>
            <a:off x="90091" y="2844118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W0.43×D0.17×H0.43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備考：テーブルご手配ください。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6" name="テキスト ボックス 705">
            <a:extLst>
              <a:ext uri="{FF2B5EF4-FFF2-40B4-BE49-F238E27FC236}">
                <a16:creationId xmlns:a16="http://schemas.microsoft.com/office/drawing/2014/main" id="{97E14FAF-B8EB-9289-26CE-9265EA672749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ガラガラ抽選機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07" name="Picture 2">
            <a:extLst>
              <a:ext uri="{FF2B5EF4-FFF2-40B4-BE49-F238E27FC236}">
                <a16:creationId xmlns:a16="http://schemas.microsoft.com/office/drawing/2014/main" id="{385A3278-19C6-AA18-EAAA-77E12528C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60364"/>
            <a:ext cx="1487698" cy="11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8" name="テキスト ボックス 707">
            <a:extLst>
              <a:ext uri="{FF2B5EF4-FFF2-40B4-BE49-F238E27FC236}">
                <a16:creationId xmlns:a16="http://schemas.microsoft.com/office/drawing/2014/main" id="{7FF8F18D-632E-D438-6760-399BDE642FDC}"/>
              </a:ext>
            </a:extLst>
          </p:cNvPr>
          <p:cNvSpPr txBox="1"/>
          <p:nvPr/>
        </p:nvSpPr>
        <p:spPr>
          <a:xfrm>
            <a:off x="90091" y="1621102"/>
            <a:ext cx="2340000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一度に球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玉入れることができます。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9" name="テキスト ボックス 708">
            <a:extLst>
              <a:ext uri="{FF2B5EF4-FFF2-40B4-BE49-F238E27FC236}">
                <a16:creationId xmlns:a16="http://schemas.microsoft.com/office/drawing/2014/main" id="{3EC626AC-9D99-24AC-F57D-98907AC3BF09}"/>
              </a:ext>
            </a:extLst>
          </p:cNvPr>
          <p:cNvSpPr txBox="1"/>
          <p:nvPr/>
        </p:nvSpPr>
        <p:spPr>
          <a:xfrm>
            <a:off x="90091" y="1476593"/>
            <a:ext cx="175901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定番のガラガラ抽選機！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7928</TotalTime>
  <Words>42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351</cp:revision>
  <cp:lastPrinted>2025-03-25T03:23:51Z</cp:lastPrinted>
  <dcterms:created xsi:type="dcterms:W3CDTF">2021-07-06T03:57:40Z</dcterms:created>
  <dcterms:modified xsi:type="dcterms:W3CDTF">2025-04-05T10:54:47Z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