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6ABF5C6E-A714-CACC-56EA-51D9769A4775}"/>
              </a:ext>
            </a:extLst>
          </p:cNvPr>
          <p:cNvSpPr txBox="1"/>
          <p:nvPr/>
        </p:nvSpPr>
        <p:spPr>
          <a:xfrm>
            <a:off x="90091" y="2844118"/>
            <a:ext cx="221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W4.2×D2.2×H2.6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E023C0F-C34D-1F19-46E6-5DEEACA76EDE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キックターゲット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1" name="Picture 2">
            <a:extLst>
              <a:ext uri="{FF2B5EF4-FFF2-40B4-BE49-F238E27FC236}">
                <a16:creationId xmlns:a16="http://schemas.microsoft.com/office/drawing/2014/main" id="{7319CADA-2825-19F3-3020-236387575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03" y="360363"/>
            <a:ext cx="1487700" cy="111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750409D3-60E1-EDC8-3362-10EB4060AC96}"/>
              </a:ext>
            </a:extLst>
          </p:cNvPr>
          <p:cNvSpPr txBox="1"/>
          <p:nvPr/>
        </p:nvSpPr>
        <p:spPr>
          <a:xfrm>
            <a:off x="90092" y="1467177"/>
            <a:ext cx="223242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スポーツイベントで使えるサッカーゲーム！</a:t>
            </a:r>
            <a:endParaRPr lang="ja-JP" altLang="en-US" dirty="0"/>
          </a:p>
        </p:txBody>
      </p:sp>
      <p:pic>
        <p:nvPicPr>
          <p:cNvPr id="93" name="Picture 2">
            <a:extLst>
              <a:ext uri="{FF2B5EF4-FFF2-40B4-BE49-F238E27FC236}">
                <a16:creationId xmlns:a16="http://schemas.microsoft.com/office/drawing/2014/main" id="{3B5A7E96-11F0-34CD-8034-4B9E03C10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75" y="1886989"/>
            <a:ext cx="1035925" cy="77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A516434A-053C-E87F-B7F2-64850B2C15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8223" y="1880607"/>
            <a:ext cx="1044291" cy="783218"/>
          </a:xfrm>
          <a:prstGeom prst="rect">
            <a:avLst/>
          </a:prstGeom>
        </p:spPr>
      </p:pic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E0DC2A24-13B3-A723-6454-135CFC0960F8}"/>
              </a:ext>
            </a:extLst>
          </p:cNvPr>
          <p:cNvSpPr txBox="1"/>
          <p:nvPr/>
        </p:nvSpPr>
        <p:spPr>
          <a:xfrm>
            <a:off x="92570" y="2664098"/>
            <a:ext cx="115044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点数は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点、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点、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点、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点の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種類です。</a:t>
            </a:r>
            <a:endParaRPr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AA0934C-80AD-F0E5-3C32-AC77F33F0034}"/>
              </a:ext>
            </a:extLst>
          </p:cNvPr>
          <p:cNvSpPr txBox="1"/>
          <p:nvPr/>
        </p:nvSpPr>
        <p:spPr>
          <a:xfrm>
            <a:off x="1183996" y="2655638"/>
            <a:ext cx="115044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袋式になっていてボールが拾いがしやすいです。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9EF9F46F-ED14-1E27-C444-ECEF99E24122}"/>
              </a:ext>
            </a:extLst>
          </p:cNvPr>
          <p:cNvSpPr txBox="1"/>
          <p:nvPr/>
        </p:nvSpPr>
        <p:spPr>
          <a:xfrm>
            <a:off x="92570" y="1621294"/>
            <a:ext cx="221084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テレビでもよく使用されたキックターゲットのエアー式タイプです。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7879</TotalTime>
  <Words>78</Words>
  <Application>Microsoft Office PowerPoint</Application>
  <PresentationFormat>ユーザー設定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252</cp:revision>
  <cp:lastPrinted>2025-03-25T03:23:51Z</cp:lastPrinted>
  <dcterms:created xsi:type="dcterms:W3CDTF">2021-07-06T03:57:40Z</dcterms:created>
  <dcterms:modified xsi:type="dcterms:W3CDTF">2025-04-01T09:29:15Z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