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F0FF2F-B5A4-C6C3-E155-FE1CA2C081F7}"/>
              </a:ext>
            </a:extLst>
          </p:cNvPr>
          <p:cNvSpPr txBox="1"/>
          <p:nvPr/>
        </p:nvSpPr>
        <p:spPr>
          <a:xfrm>
            <a:off x="90091" y="2835116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W5.0×D4.0×H2.0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E8AAF6-BC7F-FF80-688D-BB07C9F79EAE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キッズガーデン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A5ED9C-A110-607A-8968-F43C9629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2"/>
            <a:ext cx="1487701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53769-CA2B-826C-945D-FA94AC31B1DF}"/>
              </a:ext>
            </a:extLst>
          </p:cNvPr>
          <p:cNvSpPr txBox="1"/>
          <p:nvPr/>
        </p:nvSpPr>
        <p:spPr>
          <a:xfrm>
            <a:off x="90091" y="1475966"/>
            <a:ext cx="14877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小さなお子様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でも遊べる遊具！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7424F1-E0CE-499F-FFDB-CC20AB683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46" y="1883615"/>
            <a:ext cx="1035105" cy="7763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168787-A6EE-B101-4795-9C57FA07FD6A}"/>
              </a:ext>
            </a:extLst>
          </p:cNvPr>
          <p:cNvSpPr txBox="1"/>
          <p:nvPr/>
        </p:nvSpPr>
        <p:spPr>
          <a:xfrm>
            <a:off x="100996" y="2665367"/>
            <a:ext cx="23112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ヤシの木、トンネル、お山など遊べるものが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いっぱいついています。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9F934D-8B00-0F68-92A2-28435714E9B6}"/>
              </a:ext>
            </a:extLst>
          </p:cNvPr>
          <p:cNvSpPr txBox="1"/>
          <p:nvPr/>
        </p:nvSpPr>
        <p:spPr>
          <a:xfrm>
            <a:off x="1208449" y="2659944"/>
            <a:ext cx="1214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底はウレタンです。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通常のふわふわのように跳ねて遊ぶことはできません。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568D24-A34D-B4CF-C811-4443D975F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09" y="1887771"/>
            <a:ext cx="1035105" cy="7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7866</TotalTime>
  <Words>73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239</cp:revision>
  <cp:lastPrinted>2025-03-25T03:23:51Z</cp:lastPrinted>
  <dcterms:created xsi:type="dcterms:W3CDTF">2021-07-06T03:57:40Z</dcterms:created>
  <dcterms:modified xsi:type="dcterms:W3CDTF">2025-04-01T09:15:24Z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