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8" d="100"/>
          <a:sy n="198" d="100"/>
        </p:scale>
        <p:origin x="1044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テキスト ボックス 130">
            <a:extLst>
              <a:ext uri="{FF2B5EF4-FFF2-40B4-BE49-F238E27FC236}">
                <a16:creationId xmlns:a16="http://schemas.microsoft.com/office/drawing/2014/main" id="{D7A60B84-3B2B-8B90-A38E-79055D96FEFE}"/>
              </a:ext>
            </a:extLst>
          </p:cNvPr>
          <p:cNvSpPr txBox="1"/>
          <p:nvPr/>
        </p:nvSpPr>
        <p:spPr>
          <a:xfrm>
            <a:off x="90091" y="2844118"/>
            <a:ext cx="2213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W0.7×D0.7×H0.9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電源：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100V15A×1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回路</a:t>
            </a: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対応人員：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運営要員：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55A475F1-B178-0EA3-9CF9-246BA8F31F1D}"/>
              </a:ext>
            </a:extLst>
          </p:cNvPr>
          <p:cNvSpPr txBox="1"/>
          <p:nvPr/>
        </p:nvSpPr>
        <p:spPr>
          <a:xfrm>
            <a:off x="72219" y="107994"/>
            <a:ext cx="23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キャプテンキッド</a:t>
            </a:r>
            <a:endParaRPr lang="en-US" altLang="ja-JP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33" name="Picture 2">
            <a:extLst>
              <a:ext uri="{FF2B5EF4-FFF2-40B4-BE49-F238E27FC236}">
                <a16:creationId xmlns:a16="http://schemas.microsoft.com/office/drawing/2014/main" id="{7BC34EDD-4A40-7E40-2AF9-D324AF50D6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39" y="367433"/>
            <a:ext cx="1476164" cy="1107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4" name="テキスト ボックス 133">
            <a:extLst>
              <a:ext uri="{FF2B5EF4-FFF2-40B4-BE49-F238E27FC236}">
                <a16:creationId xmlns:a16="http://schemas.microsoft.com/office/drawing/2014/main" id="{68F1CA00-509F-DE57-3900-6C3D10DF9419}"/>
              </a:ext>
            </a:extLst>
          </p:cNvPr>
          <p:cNvSpPr txBox="1"/>
          <p:nvPr/>
        </p:nvSpPr>
        <p:spPr>
          <a:xfrm>
            <a:off x="90091" y="1620562"/>
            <a:ext cx="232212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どこかのボタンを押すと海賊が飛び出します。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音の変更可能。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35" name="図 134">
            <a:extLst>
              <a:ext uri="{FF2B5EF4-FFF2-40B4-BE49-F238E27FC236}">
                <a16:creationId xmlns:a16="http://schemas.microsoft.com/office/drawing/2014/main" id="{5DDE7561-3BFA-C859-2DCC-BEC562317E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7940" y="1871663"/>
            <a:ext cx="1056216" cy="792162"/>
          </a:xfrm>
          <a:prstGeom prst="rect">
            <a:avLst/>
          </a:prstGeom>
        </p:spPr>
      </p:pic>
      <p:sp>
        <p:nvSpPr>
          <p:cNvPr id="136" name="テキスト ボックス 135">
            <a:extLst>
              <a:ext uri="{FF2B5EF4-FFF2-40B4-BE49-F238E27FC236}">
                <a16:creationId xmlns:a16="http://schemas.microsoft.com/office/drawing/2014/main" id="{846367F5-8ECF-0FBC-5F3F-F35555C35949}"/>
              </a:ext>
            </a:extLst>
          </p:cNvPr>
          <p:cNvSpPr txBox="1"/>
          <p:nvPr/>
        </p:nvSpPr>
        <p:spPr>
          <a:xfrm>
            <a:off x="79096" y="1475966"/>
            <a:ext cx="2099227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人気の海賊ゲーム！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7" name="テキスト ボックス 136">
            <a:extLst>
              <a:ext uri="{FF2B5EF4-FFF2-40B4-BE49-F238E27FC236}">
                <a16:creationId xmlns:a16="http://schemas.microsoft.com/office/drawing/2014/main" id="{2181042D-98C3-0A42-2F2A-884C96C9CE5B}"/>
              </a:ext>
            </a:extLst>
          </p:cNvPr>
          <p:cNvSpPr txBox="1"/>
          <p:nvPr/>
        </p:nvSpPr>
        <p:spPr>
          <a:xfrm>
            <a:off x="72219" y="2663825"/>
            <a:ext cx="1170794" cy="153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黄色いボタンを押します。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38" name="図 137">
            <a:extLst>
              <a:ext uri="{FF2B5EF4-FFF2-40B4-BE49-F238E27FC236}">
                <a16:creationId xmlns:a16="http://schemas.microsoft.com/office/drawing/2014/main" id="{A49E5A9F-9545-7622-9254-912719547D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4387" y="1871663"/>
            <a:ext cx="1042112" cy="781584"/>
          </a:xfrm>
          <a:prstGeom prst="rect">
            <a:avLst/>
          </a:prstGeom>
        </p:spPr>
      </p:pic>
      <p:sp>
        <p:nvSpPr>
          <p:cNvPr id="139" name="テキスト ボックス 138">
            <a:extLst>
              <a:ext uri="{FF2B5EF4-FFF2-40B4-BE49-F238E27FC236}">
                <a16:creationId xmlns:a16="http://schemas.microsoft.com/office/drawing/2014/main" id="{EED33759-FD89-105B-DC35-A01B00F3F1B4}"/>
              </a:ext>
            </a:extLst>
          </p:cNvPr>
          <p:cNvSpPr txBox="1"/>
          <p:nvPr/>
        </p:nvSpPr>
        <p:spPr>
          <a:xfrm>
            <a:off x="1220448" y="2677027"/>
            <a:ext cx="117079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当たりのボタンを押すと海賊が飛び出します。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7896</TotalTime>
  <Words>62</Words>
  <Application>Microsoft Office PowerPoint</Application>
  <PresentationFormat>ユーザー設定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273</cp:revision>
  <cp:lastPrinted>2025-03-25T03:23:51Z</cp:lastPrinted>
  <dcterms:created xsi:type="dcterms:W3CDTF">2021-07-06T03:57:40Z</dcterms:created>
  <dcterms:modified xsi:type="dcterms:W3CDTF">2025-04-05T10:22:02Z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