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D552A5-6A0E-55C8-4BBA-8B76609386C1}"/>
              </a:ext>
            </a:extLst>
          </p:cNvPr>
          <p:cNvSpPr txBox="1"/>
          <p:nvPr/>
        </p:nvSpPr>
        <p:spPr>
          <a:xfrm>
            <a:off x="90091" y="2844118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W4.2×D5.1×H4.2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AC2723-3177-5363-A317-70680D998E17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キャンディハウス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44EEF7F-0758-3378-6F30-506907F52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50219"/>
            <a:ext cx="1512168" cy="113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CCEFFA-E090-5773-0DAD-C80C1B56B2AE}"/>
              </a:ext>
            </a:extLst>
          </p:cNvPr>
          <p:cNvSpPr txBox="1"/>
          <p:nvPr/>
        </p:nvSpPr>
        <p:spPr>
          <a:xfrm>
            <a:off x="90091" y="1475966"/>
            <a:ext cx="202486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可愛いキャンディのおうちです。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0FB6225-C111-7B4B-A498-97CC5FD2D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1" y="1894238"/>
            <a:ext cx="1026480" cy="76986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D278D3-2E59-436A-D8A5-FAB1C265753D}"/>
              </a:ext>
            </a:extLst>
          </p:cNvPr>
          <p:cNvSpPr txBox="1"/>
          <p:nvPr/>
        </p:nvSpPr>
        <p:spPr>
          <a:xfrm>
            <a:off x="72220" y="2664098"/>
            <a:ext cx="11707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正面や柱にここぞとばかりにキャンディの柄が入ってます。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99CF4F-B554-D00F-D488-1511B9F55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9" y="1871663"/>
            <a:ext cx="1054893" cy="79117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6DA679-3B5B-2426-BE62-2048356FE3B3}"/>
              </a:ext>
            </a:extLst>
          </p:cNvPr>
          <p:cNvSpPr txBox="1"/>
          <p:nvPr/>
        </p:nvSpPr>
        <p:spPr>
          <a:xfrm>
            <a:off x="1187549" y="2663825"/>
            <a:ext cx="117079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出入口かがんで入れるスペースです。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7857</TotalTime>
  <Words>59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230</cp:revision>
  <cp:lastPrinted>2025-03-25T03:23:51Z</cp:lastPrinted>
  <dcterms:created xsi:type="dcterms:W3CDTF">2021-07-06T03:57:40Z</dcterms:created>
  <dcterms:modified xsi:type="dcterms:W3CDTF">2025-04-01T09:00:05Z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