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72BAD032-D97F-7F03-0024-A670B5082EDD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5" name="AutoShape 2" descr="大理石 (茶)">
              <a:extLst>
                <a:ext uri="{FF2B5EF4-FFF2-40B4-BE49-F238E27FC236}">
                  <a16:creationId xmlns:a16="http://schemas.microsoft.com/office/drawing/2014/main" id="{B146B606-FB58-94A1-BA87-B1401C52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6" name="AutoShape 6" descr="大理石 (白)">
              <a:extLst>
                <a:ext uri="{FF2B5EF4-FFF2-40B4-BE49-F238E27FC236}">
                  <a16:creationId xmlns:a16="http://schemas.microsoft.com/office/drawing/2014/main" id="{11E319FB-825C-F1CC-32EC-87A3C3D93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5" name="AutoShape 7">
              <a:extLst>
                <a:ext uri="{FF2B5EF4-FFF2-40B4-BE49-F238E27FC236}">
                  <a16:creationId xmlns:a16="http://schemas.microsoft.com/office/drawing/2014/main" id="{CB49FFFF-A2DC-5884-8089-BD4047A5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892867-2819-8C0E-D0A6-0B38EA0DE919}"/>
              </a:ext>
            </a:extLst>
          </p:cNvPr>
          <p:cNvSpPr txBox="1"/>
          <p:nvPr/>
        </p:nvSpPr>
        <p:spPr>
          <a:xfrm>
            <a:off x="90091" y="2850505"/>
            <a:ext cx="22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W6.0×D10.0×H1.9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対応人員：随意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備考：景品は別途料金が必要です。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AA1440-4F18-A8E7-2322-852F33B2C67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キャンディ迷路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3AB414F-745F-CDEC-21CD-54B2A250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3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75EEED9-E82E-75A5-4116-A196E55E9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998" y="1893461"/>
            <a:ext cx="1027515" cy="7706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A2B78D5-2D81-599B-D1E9-7CD94A887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99" y="1889020"/>
            <a:ext cx="1027516" cy="7706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1D9983-DC8A-F6C0-118D-B31CD9A4845E}"/>
              </a:ext>
            </a:extLst>
          </p:cNvPr>
          <p:cNvSpPr txBox="1"/>
          <p:nvPr/>
        </p:nvSpPr>
        <p:spPr>
          <a:xfrm>
            <a:off x="1206215" y="2664098"/>
            <a:ext cx="12057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内部に設置するクイズです。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クイズはお客様でご手配ください。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E5A71D-BE74-AE16-E007-8632D34D2533}"/>
              </a:ext>
            </a:extLst>
          </p:cNvPr>
          <p:cNvSpPr txBox="1"/>
          <p:nvPr/>
        </p:nvSpPr>
        <p:spPr>
          <a:xfrm>
            <a:off x="90091" y="2664098"/>
            <a:ext cx="12057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屋内にも設置可能です。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DF028F-D892-4AD0-D0B9-F763BCFE3838}"/>
              </a:ext>
            </a:extLst>
          </p:cNvPr>
          <p:cNvSpPr txBox="1"/>
          <p:nvPr/>
        </p:nvSpPr>
        <p:spPr>
          <a:xfrm>
            <a:off x="90091" y="1491935"/>
            <a:ext cx="157090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お菓子の可愛い迷路！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7875</TotalTime>
  <Words>70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248</cp:revision>
  <cp:lastPrinted>2025-03-25T03:23:51Z</cp:lastPrinted>
  <dcterms:created xsi:type="dcterms:W3CDTF">2021-07-06T03:57:40Z</dcterms:created>
  <dcterms:modified xsi:type="dcterms:W3CDTF">2025-04-01T09:25:29Z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