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72BAD032-D97F-7F03-0024-A670B5082EDD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5" name="AutoShape 2" descr="大理石 (茶)">
              <a:extLst>
                <a:ext uri="{FF2B5EF4-FFF2-40B4-BE49-F238E27FC236}">
                  <a16:creationId xmlns:a16="http://schemas.microsoft.com/office/drawing/2014/main" id="{B146B606-FB58-94A1-BA87-B1401C52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6" name="AutoShape 6" descr="大理石 (白)">
              <a:extLst>
                <a:ext uri="{FF2B5EF4-FFF2-40B4-BE49-F238E27FC236}">
                  <a16:creationId xmlns:a16="http://schemas.microsoft.com/office/drawing/2014/main" id="{11E319FB-825C-F1CC-32EC-87A3C3D93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5" name="AutoShape 7">
              <a:extLst>
                <a:ext uri="{FF2B5EF4-FFF2-40B4-BE49-F238E27FC236}">
                  <a16:creationId xmlns:a16="http://schemas.microsoft.com/office/drawing/2014/main" id="{CB49FFFF-A2DC-5884-8089-BD4047A5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EAA9391-1E0B-CA2B-27FC-604B6B9B3864}"/>
              </a:ext>
            </a:extLst>
          </p:cNvPr>
          <p:cNvSpPr txBox="1"/>
          <p:nvPr/>
        </p:nvSpPr>
        <p:spPr>
          <a:xfrm>
            <a:off x="73015" y="2850505"/>
            <a:ext cx="22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W6.0×D6.0×H2.5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対応人員：随意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備考：景品は別途料金が必要です。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F7D598F-F496-3CD0-373A-DD42195587CE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クイズラリー迷路海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5" name="Picture 2">
            <a:extLst>
              <a:ext uri="{FF2B5EF4-FFF2-40B4-BE49-F238E27FC236}">
                <a16:creationId xmlns:a16="http://schemas.microsoft.com/office/drawing/2014/main" id="{B3E6C867-5653-9793-6263-717A4C4C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8379"/>
            <a:ext cx="1477014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1E445E57-9976-3A1A-454D-C17A7415D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596" y="1867177"/>
            <a:ext cx="1042918" cy="782188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AC5D832F-05FE-BEEF-1128-28BAF9F36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97" y="1877469"/>
            <a:ext cx="1042918" cy="782189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A515273-4729-F37D-C202-5BB43B6D2DE0}"/>
              </a:ext>
            </a:extLst>
          </p:cNvPr>
          <p:cNvSpPr txBox="1"/>
          <p:nvPr/>
        </p:nvSpPr>
        <p:spPr>
          <a:xfrm>
            <a:off x="72219" y="2663825"/>
            <a:ext cx="120571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上から撮った写真です。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86216D3-06C7-962B-42F6-79C482C21CD3}"/>
              </a:ext>
            </a:extLst>
          </p:cNvPr>
          <p:cNvSpPr txBox="1"/>
          <p:nvPr/>
        </p:nvSpPr>
        <p:spPr>
          <a:xfrm>
            <a:off x="1206500" y="2672991"/>
            <a:ext cx="12057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内部に設置するクイズです。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クイズはお客様でご手配ください。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9674652-8621-644E-3782-C3640794CA5F}"/>
              </a:ext>
            </a:extLst>
          </p:cNvPr>
          <p:cNvSpPr txBox="1"/>
          <p:nvPr/>
        </p:nvSpPr>
        <p:spPr>
          <a:xfrm>
            <a:off x="85513" y="1620562"/>
            <a:ext cx="2236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クイズラリー迷路山と繋げることができます。</a:t>
            </a:r>
          </a:p>
          <a:p>
            <a:pPr algn="l"/>
            <a:r>
              <a:rPr lang="ja-JP" altLang="en-US" sz="4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内部にクイズを設置し、クイズラリーとしても使用可能です。</a:t>
            </a:r>
            <a:endParaRPr lang="en-US" altLang="ja-JP" sz="400" b="1" i="0" u="none" strike="noStrike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546AF8B8-B085-1653-24AA-3C4E428794A1}"/>
              </a:ext>
            </a:extLst>
          </p:cNvPr>
          <p:cNvSpPr txBox="1"/>
          <p:nvPr/>
        </p:nvSpPr>
        <p:spPr>
          <a:xfrm>
            <a:off x="94158" y="1475966"/>
            <a:ext cx="179652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シンプル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コンパクトな迷路！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7873</TotalTime>
  <Words>94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245</cp:revision>
  <cp:lastPrinted>2025-03-25T03:23:51Z</cp:lastPrinted>
  <dcterms:created xsi:type="dcterms:W3CDTF">2021-07-06T03:57:40Z</dcterms:created>
  <dcterms:modified xsi:type="dcterms:W3CDTF">2025-04-01T09:22:06Z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