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90E773F6-B1B2-2D5C-D876-CBE152CB71B2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クラーケン輪投げ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2" name="テキスト ボックス 411">
            <a:extLst>
              <a:ext uri="{FF2B5EF4-FFF2-40B4-BE49-F238E27FC236}">
                <a16:creationId xmlns:a16="http://schemas.microsoft.com/office/drawing/2014/main" id="{3E5A488D-D745-2A66-50FB-49B73F0B8DF4}"/>
              </a:ext>
            </a:extLst>
          </p:cNvPr>
          <p:cNvSpPr txBox="1"/>
          <p:nvPr/>
        </p:nvSpPr>
        <p:spPr>
          <a:xfrm>
            <a:off x="90091" y="2855151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W0.6×D0.7×H1.2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Ｖ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Ａ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3" name="テキスト ボックス 412">
            <a:extLst>
              <a:ext uri="{FF2B5EF4-FFF2-40B4-BE49-F238E27FC236}">
                <a16:creationId xmlns:a16="http://schemas.microsoft.com/office/drawing/2014/main" id="{DFF109AD-6080-1C08-FE2B-E28C39D325E4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クラーケンに輪を投げるゲーム！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D5EB3E4B-DC3F-9458-7F8A-972019C63149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回転するクラーケンの足に輪を投げます。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15" name="Picture 2">
            <a:extLst>
              <a:ext uri="{FF2B5EF4-FFF2-40B4-BE49-F238E27FC236}">
                <a16:creationId xmlns:a16="http://schemas.microsoft.com/office/drawing/2014/main" id="{80B460EC-6EE6-2180-5AF9-F28EEA200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0" y="360364"/>
            <a:ext cx="1502923" cy="11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" name="図 415">
            <a:extLst>
              <a:ext uri="{FF2B5EF4-FFF2-40B4-BE49-F238E27FC236}">
                <a16:creationId xmlns:a16="http://schemas.microsoft.com/office/drawing/2014/main" id="{1CDC0CE3-7773-A632-8665-2DBAE901E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1663"/>
            <a:ext cx="1044575" cy="783431"/>
          </a:xfrm>
          <a:prstGeom prst="rect">
            <a:avLst/>
          </a:prstGeom>
        </p:spPr>
      </p:pic>
      <p:pic>
        <p:nvPicPr>
          <p:cNvPr id="417" name="図 416">
            <a:extLst>
              <a:ext uri="{FF2B5EF4-FFF2-40B4-BE49-F238E27FC236}">
                <a16:creationId xmlns:a16="http://schemas.microsoft.com/office/drawing/2014/main" id="{B1C05B8C-9401-ED3A-B13C-699E807B7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1" y="1871663"/>
            <a:ext cx="1050660" cy="7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7908</TotalTime>
  <Words>47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311</cp:revision>
  <cp:lastPrinted>2025-03-25T03:23:51Z</cp:lastPrinted>
  <dcterms:created xsi:type="dcterms:W3CDTF">2021-07-06T03:57:40Z</dcterms:created>
  <dcterms:modified xsi:type="dcterms:W3CDTF">2025-04-05T10:34:33Z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