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2" name="グループ化 631">
            <a:extLst>
              <a:ext uri="{FF2B5EF4-FFF2-40B4-BE49-F238E27FC236}">
                <a16:creationId xmlns:a16="http://schemas.microsoft.com/office/drawing/2014/main" id="{25DE8967-9335-527C-B504-0C1BE92B2CED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633" name="AutoShape 2" descr="大理石 (茶)">
              <a:extLst>
                <a:ext uri="{FF2B5EF4-FFF2-40B4-BE49-F238E27FC236}">
                  <a16:creationId xmlns:a16="http://schemas.microsoft.com/office/drawing/2014/main" id="{58A98BD2-DD8B-F9BD-9D4E-B702B4064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34" name="AutoShape 6" descr="大理石 (白)">
              <a:extLst>
                <a:ext uri="{FF2B5EF4-FFF2-40B4-BE49-F238E27FC236}">
                  <a16:creationId xmlns:a16="http://schemas.microsoft.com/office/drawing/2014/main" id="{3F5B067E-B06A-A03A-872F-AC4AD9870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35" name="AutoShape 7">
              <a:extLst>
                <a:ext uri="{FF2B5EF4-FFF2-40B4-BE49-F238E27FC236}">
                  <a16:creationId xmlns:a16="http://schemas.microsoft.com/office/drawing/2014/main" id="{65371ADF-A15B-1CE9-7C3B-76AE63A94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36" name="テキスト ボックス 635">
            <a:extLst>
              <a:ext uri="{FF2B5EF4-FFF2-40B4-BE49-F238E27FC236}">
                <a16:creationId xmlns:a16="http://schemas.microsoft.com/office/drawing/2014/main" id="{1E50E8B4-1978-C23C-46F4-CA0BF14F67E7}"/>
              </a:ext>
            </a:extLst>
          </p:cNvPr>
          <p:cNvSpPr txBox="1"/>
          <p:nvPr/>
        </p:nvSpPr>
        <p:spPr>
          <a:xfrm>
            <a:off x="90091" y="2850505"/>
            <a:ext cx="2499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備考：水道ご手配ください。</a:t>
            </a:r>
          </a:p>
        </p:txBody>
      </p:sp>
      <p:pic>
        <p:nvPicPr>
          <p:cNvPr id="637" name="図 636">
            <a:extLst>
              <a:ext uri="{FF2B5EF4-FFF2-40B4-BE49-F238E27FC236}">
                <a16:creationId xmlns:a16="http://schemas.microsoft.com/office/drawing/2014/main" id="{554B1935-CB8E-A7B8-EEFF-D8E06468FF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31" y="318157"/>
            <a:ext cx="1629076" cy="1221807"/>
          </a:xfrm>
          <a:prstGeom prst="rect">
            <a:avLst/>
          </a:prstGeom>
        </p:spPr>
      </p:pic>
      <p:pic>
        <p:nvPicPr>
          <p:cNvPr id="638" name="図 637">
            <a:extLst>
              <a:ext uri="{FF2B5EF4-FFF2-40B4-BE49-F238E27FC236}">
                <a16:creationId xmlns:a16="http://schemas.microsoft.com/office/drawing/2014/main" id="{253F5D7A-BEA6-3582-5639-88A425D0FD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99" y="1928443"/>
            <a:ext cx="989258" cy="741943"/>
          </a:xfrm>
          <a:prstGeom prst="rect">
            <a:avLst/>
          </a:prstGeom>
        </p:spPr>
      </p:pic>
      <p:pic>
        <p:nvPicPr>
          <p:cNvPr id="639" name="図 638">
            <a:extLst>
              <a:ext uri="{FF2B5EF4-FFF2-40B4-BE49-F238E27FC236}">
                <a16:creationId xmlns:a16="http://schemas.microsoft.com/office/drawing/2014/main" id="{34E11746-3687-2617-5055-0F7A704D6D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8" y="1798123"/>
            <a:ext cx="1202639" cy="901979"/>
          </a:xfrm>
          <a:prstGeom prst="rect">
            <a:avLst/>
          </a:prstGeom>
        </p:spPr>
      </p:pic>
      <p:sp>
        <p:nvSpPr>
          <p:cNvPr id="640" name="テキスト ボックス 639">
            <a:extLst>
              <a:ext uri="{FF2B5EF4-FFF2-40B4-BE49-F238E27FC236}">
                <a16:creationId xmlns:a16="http://schemas.microsoft.com/office/drawing/2014/main" id="{B3EB8529-1924-E0C9-0A08-7B4E9C714915}"/>
              </a:ext>
            </a:extLst>
          </p:cNvPr>
          <p:cNvSpPr txBox="1"/>
          <p:nvPr/>
        </p:nvSpPr>
        <p:spPr>
          <a:xfrm>
            <a:off x="90091" y="1631015"/>
            <a:ext cx="23887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コイン落としが登場！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水槽の中のコップ目がけてにコインを入れるゲームです。</a:t>
            </a:r>
          </a:p>
          <a:p>
            <a:endParaRPr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1" name="テキスト ボックス 640">
            <a:extLst>
              <a:ext uri="{FF2B5EF4-FFF2-40B4-BE49-F238E27FC236}">
                <a16:creationId xmlns:a16="http://schemas.microsoft.com/office/drawing/2014/main" id="{18C96020-ABED-4205-B773-F2ADEB0DC446}"/>
              </a:ext>
            </a:extLst>
          </p:cNvPr>
          <p:cNvSpPr txBox="1"/>
          <p:nvPr/>
        </p:nvSpPr>
        <p:spPr>
          <a:xfrm>
            <a:off x="72219" y="118847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コイン落とし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2" name="テキスト ボックス 641">
            <a:extLst>
              <a:ext uri="{FF2B5EF4-FFF2-40B4-BE49-F238E27FC236}">
                <a16:creationId xmlns:a16="http://schemas.microsoft.com/office/drawing/2014/main" id="{01A9C308-6A42-8D96-BF6D-0E4846953D1A}"/>
              </a:ext>
            </a:extLst>
          </p:cNvPr>
          <p:cNvSpPr txBox="1"/>
          <p:nvPr/>
        </p:nvSpPr>
        <p:spPr>
          <a:xfrm>
            <a:off x="86889" y="1498682"/>
            <a:ext cx="19114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水中のコップにコインを入れるゲーム！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7925</TotalTime>
  <Words>59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342</cp:revision>
  <cp:lastPrinted>2025-03-25T03:23:51Z</cp:lastPrinted>
  <dcterms:created xsi:type="dcterms:W3CDTF">2021-07-06T03:57:40Z</dcterms:created>
  <dcterms:modified xsi:type="dcterms:W3CDTF">2025-04-05T10:51:55Z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