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テキスト ボックス 745">
            <a:extLst>
              <a:ext uri="{FF2B5EF4-FFF2-40B4-BE49-F238E27FC236}">
                <a16:creationId xmlns:a16="http://schemas.microsoft.com/office/drawing/2014/main" id="{2645CAEB-1802-50B8-001C-D47BDBAB56E8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コンボイ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47" name="テキスト ボックス 746">
            <a:extLst>
              <a:ext uri="{FF2B5EF4-FFF2-40B4-BE49-F238E27FC236}">
                <a16:creationId xmlns:a16="http://schemas.microsoft.com/office/drawing/2014/main" id="{7FA5C35A-5D34-1054-EE5C-C8A7916D022F}"/>
              </a:ext>
            </a:extLst>
          </p:cNvPr>
          <p:cNvSpPr txBox="1"/>
          <p:nvPr/>
        </p:nvSpPr>
        <p:spPr>
          <a:xfrm>
            <a:off x="90091" y="2840052"/>
            <a:ext cx="2213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サイズ：先頭車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W1.48×D2.40×H2.09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客車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W1.54×D2.20×H2.38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48" name="Picture 2">
            <a:extLst>
              <a:ext uri="{FF2B5EF4-FFF2-40B4-BE49-F238E27FC236}">
                <a16:creationId xmlns:a16="http://schemas.microsoft.com/office/drawing/2014/main" id="{8797DFD5-C829-A941-EC80-F6D3F9D42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9" y="360363"/>
            <a:ext cx="1498874" cy="112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9" name="Picture 4">
            <a:extLst>
              <a:ext uri="{FF2B5EF4-FFF2-40B4-BE49-F238E27FC236}">
                <a16:creationId xmlns:a16="http://schemas.microsoft.com/office/drawing/2014/main" id="{A7B5E8C8-32DE-2D99-1B00-FA4C548C7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3" y="1929705"/>
            <a:ext cx="1026977" cy="77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0" name="Picture 6">
            <a:extLst>
              <a:ext uri="{FF2B5EF4-FFF2-40B4-BE49-F238E27FC236}">
                <a16:creationId xmlns:a16="http://schemas.microsoft.com/office/drawing/2014/main" id="{7DA35656-F33F-23C1-DBB4-47A8FD35B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62" y="1923786"/>
            <a:ext cx="1026977" cy="77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1" name="テキスト ボックス 750">
            <a:extLst>
              <a:ext uri="{FF2B5EF4-FFF2-40B4-BE49-F238E27FC236}">
                <a16:creationId xmlns:a16="http://schemas.microsoft.com/office/drawing/2014/main" id="{E7DF17FE-BECF-4FB9-30CE-757A00AF2F32}"/>
              </a:ext>
            </a:extLst>
          </p:cNvPr>
          <p:cNvSpPr txBox="1"/>
          <p:nvPr/>
        </p:nvSpPr>
        <p:spPr>
          <a:xfrm>
            <a:off x="90515" y="1619982"/>
            <a:ext cx="23217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バッテリーで動くので、屋内外問わず運営が可能です。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4WS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仕様なので小回りが利き、小スペースでの運営にも対応。大きさもあり、会場内でアイキャッチになること間違いなし！定員は子供のみで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名。大人のみであれば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名と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BIG</a:t>
            </a:r>
            <a:b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サイズ！バッテリーも平坦な場所であれば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時間運営は問題なく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b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sz="400" dirty="0"/>
          </a:p>
        </p:txBody>
      </p:sp>
      <p:sp>
        <p:nvSpPr>
          <p:cNvPr id="752" name="テキスト ボックス 751">
            <a:extLst>
              <a:ext uri="{FF2B5EF4-FFF2-40B4-BE49-F238E27FC236}">
                <a16:creationId xmlns:a16="http://schemas.microsoft.com/office/drawing/2014/main" id="{EC1BF0C5-156C-F616-EA15-812796B48FA7}"/>
              </a:ext>
            </a:extLst>
          </p:cNvPr>
          <p:cNvSpPr txBox="1"/>
          <p:nvPr/>
        </p:nvSpPr>
        <p:spPr>
          <a:xfrm>
            <a:off x="90091" y="1491935"/>
            <a:ext cx="193107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アメリカンなトラックのロードトレイン！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7931</TotalTime>
  <Words>117</Words>
  <Application>Microsoft Office PowerPoint</Application>
  <PresentationFormat>ユーザー設定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357</cp:revision>
  <cp:lastPrinted>2025-03-25T03:23:51Z</cp:lastPrinted>
  <dcterms:created xsi:type="dcterms:W3CDTF">2021-07-06T03:57:40Z</dcterms:created>
  <dcterms:modified xsi:type="dcterms:W3CDTF">2025-04-05T10:57:23Z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