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AFC22E61-946F-A72F-7BF7-5E5447ACFE5A}"/>
              </a:ext>
            </a:extLst>
          </p:cNvPr>
          <p:cNvSpPr txBox="1"/>
          <p:nvPr/>
        </p:nvSpPr>
        <p:spPr>
          <a:xfrm>
            <a:off x="90091" y="2844118"/>
            <a:ext cx="212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W4.0×D4.0×H4.5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電源：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100V15A×1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回路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ｗ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01AFDE6-080C-F9F1-AC34-4694BC0C1D69}"/>
              </a:ext>
            </a:extLst>
          </p:cNvPr>
          <p:cNvSpPr txBox="1"/>
          <p:nvPr/>
        </p:nvSpPr>
        <p:spPr>
          <a:xfrm>
            <a:off x="72219" y="107994"/>
            <a:ext cx="23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コーンハウス</a:t>
            </a:r>
            <a:endParaRPr lang="en-US" altLang="ja-JP" sz="1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6" name="Picture 2">
            <a:extLst>
              <a:ext uri="{FF2B5EF4-FFF2-40B4-BE49-F238E27FC236}">
                <a16:creationId xmlns:a16="http://schemas.microsoft.com/office/drawing/2014/main" id="{436C9B2B-DB83-D7BD-7316-D6FC3CF965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135" y="360363"/>
            <a:ext cx="1488802" cy="111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3A1AA534-A30A-3696-6A2B-681A3AE23EB8}"/>
              </a:ext>
            </a:extLst>
          </p:cNvPr>
          <p:cNvSpPr txBox="1"/>
          <p:nvPr/>
        </p:nvSpPr>
        <p:spPr>
          <a:xfrm>
            <a:off x="90092" y="1620562"/>
            <a:ext cx="2340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大きなコーンがお出迎え！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農業祭に最適です。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DD924470-64F9-355E-AF8E-B0B5D7D38B29}"/>
              </a:ext>
            </a:extLst>
          </p:cNvPr>
          <p:cNvSpPr txBox="1"/>
          <p:nvPr/>
        </p:nvSpPr>
        <p:spPr>
          <a:xfrm>
            <a:off x="90091" y="1475966"/>
            <a:ext cx="1345324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大きなコーンのふわふわ！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94045DDB-C0C6-EDA6-A3E6-9C68595DA3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926" y="1871132"/>
            <a:ext cx="1057287" cy="792966"/>
          </a:xfrm>
          <a:prstGeom prst="rect">
            <a:avLst/>
          </a:prstGeom>
        </p:spPr>
      </p:pic>
      <p:pic>
        <p:nvPicPr>
          <p:cNvPr id="50" name="図 49">
            <a:extLst>
              <a:ext uri="{FF2B5EF4-FFF2-40B4-BE49-F238E27FC236}">
                <a16:creationId xmlns:a16="http://schemas.microsoft.com/office/drawing/2014/main" id="{E7B967F9-DEAC-9623-2283-EDF27919D7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77938" y="1871663"/>
            <a:ext cx="1050660" cy="787995"/>
          </a:xfrm>
          <a:prstGeom prst="rect">
            <a:avLst/>
          </a:prstGeom>
        </p:spPr>
      </p:pic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2339EF6-BA9A-F8D1-6E80-A29233D86B79}"/>
              </a:ext>
            </a:extLst>
          </p:cNvPr>
          <p:cNvSpPr txBox="1"/>
          <p:nvPr/>
        </p:nvSpPr>
        <p:spPr>
          <a:xfrm>
            <a:off x="66054" y="2671505"/>
            <a:ext cx="1176959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芝生が似合うふわふわです。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47739E0-BB36-AA23-4E9C-FF6F608DCDC9}"/>
              </a:ext>
            </a:extLst>
          </p:cNvPr>
          <p:cNvSpPr txBox="1"/>
          <p:nvPr/>
        </p:nvSpPr>
        <p:spPr>
          <a:xfrm>
            <a:off x="1206500" y="2674944"/>
            <a:ext cx="1176959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送風機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台で立ち上がります。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7854</TotalTime>
  <Words>61</Words>
  <Application>Microsoft Office PowerPoint</Application>
  <PresentationFormat>ユーザー設定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227</cp:revision>
  <cp:lastPrinted>2025-03-25T03:23:51Z</cp:lastPrinted>
  <dcterms:created xsi:type="dcterms:W3CDTF">2021-07-06T03:57:40Z</dcterms:created>
  <dcterms:modified xsi:type="dcterms:W3CDTF">2025-04-01T08:54:39Z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