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097A522A-7C27-E8B4-33F4-B6A96BA8AAFC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サッカースマートボール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0" name="テキスト ボックス 589">
            <a:extLst>
              <a:ext uri="{FF2B5EF4-FFF2-40B4-BE49-F238E27FC236}">
                <a16:creationId xmlns:a16="http://schemas.microsoft.com/office/drawing/2014/main" id="{87C29417-0219-5308-C1BD-A36F8B13CEC0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W0.6×D1.0×H0.25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91" name="Picture 2">
            <a:extLst>
              <a:ext uri="{FF2B5EF4-FFF2-40B4-BE49-F238E27FC236}">
                <a16:creationId xmlns:a16="http://schemas.microsoft.com/office/drawing/2014/main" id="{91C5B13F-0EE1-25F8-962E-1DCFE740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77013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" name="テキスト ボックス 591">
            <a:extLst>
              <a:ext uri="{FF2B5EF4-FFF2-40B4-BE49-F238E27FC236}">
                <a16:creationId xmlns:a16="http://schemas.microsoft.com/office/drawing/2014/main" id="{F2AB1475-E40A-C768-62F5-D956A0945716}"/>
              </a:ext>
            </a:extLst>
          </p:cNvPr>
          <p:cNvSpPr txBox="1"/>
          <p:nvPr/>
        </p:nvSpPr>
        <p:spPr>
          <a:xfrm>
            <a:off x="107887" y="1620562"/>
            <a:ext cx="23043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ボールをはじいてビンゴをそろえるゲームです。ゴールが少ないのでなかなか入らない！なーんて声もあります。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球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球慎重に狙いましょう！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3" name="テキスト ボックス 592">
            <a:extLst>
              <a:ext uri="{FF2B5EF4-FFF2-40B4-BE49-F238E27FC236}">
                <a16:creationId xmlns:a16="http://schemas.microsoft.com/office/drawing/2014/main" id="{47B7F0E0-B0DE-502B-9190-D8C3C0AB60BE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サッカー仕様のスマートボール！</a:t>
            </a:r>
            <a:endParaRPr lang="ja-JP" altLang="en-US" dirty="0"/>
          </a:p>
        </p:txBody>
      </p:sp>
      <p:pic>
        <p:nvPicPr>
          <p:cNvPr id="594" name="図 593">
            <a:extLst>
              <a:ext uri="{FF2B5EF4-FFF2-40B4-BE49-F238E27FC236}">
                <a16:creationId xmlns:a16="http://schemas.microsoft.com/office/drawing/2014/main" id="{7177BB43-F85A-B02A-6BD5-D9CAAC2D8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74087"/>
            <a:ext cx="1061986" cy="796490"/>
          </a:xfrm>
          <a:prstGeom prst="rect">
            <a:avLst/>
          </a:prstGeom>
        </p:spPr>
      </p:pic>
      <p:pic>
        <p:nvPicPr>
          <p:cNvPr id="595" name="図 594">
            <a:extLst>
              <a:ext uri="{FF2B5EF4-FFF2-40B4-BE49-F238E27FC236}">
                <a16:creationId xmlns:a16="http://schemas.microsoft.com/office/drawing/2014/main" id="{1FFE9480-515E-0B55-D357-EDB03573C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85006"/>
            <a:ext cx="1047428" cy="7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7924</TotalTime>
  <Words>62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335</cp:revision>
  <cp:lastPrinted>2025-03-25T03:23:51Z</cp:lastPrinted>
  <dcterms:created xsi:type="dcterms:W3CDTF">2021-07-06T03:57:40Z</dcterms:created>
  <dcterms:modified xsi:type="dcterms:W3CDTF">2025-04-05T10:50:13Z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