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D274F067-DD95-B493-3113-B5982E0949E2}"/>
              </a:ext>
            </a:extLst>
          </p:cNvPr>
          <p:cNvSpPr txBox="1"/>
          <p:nvPr/>
        </p:nvSpPr>
        <p:spPr>
          <a:xfrm>
            <a:off x="267322" y="10633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サンタのおうち</a:t>
            </a:r>
            <a:endParaRPr kumimoji="1"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FB56A934-7D54-020C-DF52-AE70F76D8BF0}"/>
              </a:ext>
            </a:extLst>
          </p:cNvPr>
          <p:cNvSpPr txBox="1"/>
          <p:nvPr/>
        </p:nvSpPr>
        <p:spPr>
          <a:xfrm>
            <a:off x="81698" y="2844118"/>
            <a:ext cx="256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550W×2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9FB9384A-9244-C5AD-9A91-52D468A8D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1" y="291690"/>
            <a:ext cx="1656184" cy="1242138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2DD27125-00BD-37AA-73D0-3A80D5FC1A93}"/>
              </a:ext>
            </a:extLst>
          </p:cNvPr>
          <p:cNvSpPr txBox="1"/>
          <p:nvPr/>
        </p:nvSpPr>
        <p:spPr>
          <a:xfrm>
            <a:off x="80732" y="1619982"/>
            <a:ext cx="25656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ツリーやプレゼントがアイキャッチになります。</a:t>
            </a:r>
            <a:endParaRPr lang="en-US" altLang="ja-JP" sz="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クリスマスイベントに最適な商品です。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FB0D81DF-BBDE-30AA-CF97-55CE890EF9DF}"/>
              </a:ext>
            </a:extLst>
          </p:cNvPr>
          <p:cNvSpPr txBox="1"/>
          <p:nvPr/>
        </p:nvSpPr>
        <p:spPr>
          <a:xfrm>
            <a:off x="86088" y="1491935"/>
            <a:ext cx="191221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サンタクロースのおうちのふわふわ！</a:t>
            </a:r>
            <a:endParaRPr lang="en-US" altLang="ja-JP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0" name="図 199">
            <a:extLst>
              <a:ext uri="{FF2B5EF4-FFF2-40B4-BE49-F238E27FC236}">
                <a16:creationId xmlns:a16="http://schemas.microsoft.com/office/drawing/2014/main" id="{84A58DDB-130D-1836-2A22-1947AB270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27" y="1871662"/>
            <a:ext cx="598020" cy="797361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BAF13CDE-794A-548C-B5F4-5E0678D381A0}"/>
              </a:ext>
            </a:extLst>
          </p:cNvPr>
          <p:cNvSpPr txBox="1"/>
          <p:nvPr/>
        </p:nvSpPr>
        <p:spPr>
          <a:xfrm>
            <a:off x="80731" y="2672882"/>
            <a:ext cx="119720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窓から覗いて写真撮影できます。</a:t>
            </a:r>
          </a:p>
        </p:txBody>
      </p:sp>
      <p:pic>
        <p:nvPicPr>
          <p:cNvPr id="202" name="図 201">
            <a:extLst>
              <a:ext uri="{FF2B5EF4-FFF2-40B4-BE49-F238E27FC236}">
                <a16:creationId xmlns:a16="http://schemas.microsoft.com/office/drawing/2014/main" id="{DD2FCD0A-6801-9E65-8F84-096E1A8D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027" y="1871663"/>
            <a:ext cx="594326" cy="792435"/>
          </a:xfrm>
          <a:prstGeom prst="rect">
            <a:avLst/>
          </a:prstGeom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C1F415A7-BD78-467A-964C-5FC9979AC44F}"/>
              </a:ext>
            </a:extLst>
          </p:cNvPr>
          <p:cNvSpPr txBox="1"/>
          <p:nvPr/>
        </p:nvSpPr>
        <p:spPr>
          <a:xfrm>
            <a:off x="1195586" y="2665626"/>
            <a:ext cx="119720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大きなツリーです。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7836</TotalTime>
  <Words>70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221</cp:revision>
  <cp:lastPrinted>2025-03-25T03:23:51Z</cp:lastPrinted>
  <dcterms:created xsi:type="dcterms:W3CDTF">2021-07-06T03:57:40Z</dcterms:created>
  <dcterms:modified xsi:type="dcterms:W3CDTF">2025-04-01T08:33:52Z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