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31BF7F28-88DE-E7D5-2CE9-80604F9BFD72}"/>
              </a:ext>
            </a:extLst>
          </p:cNvPr>
          <p:cNvSpPr txBox="1"/>
          <p:nvPr/>
        </p:nvSpPr>
        <p:spPr>
          <a:xfrm>
            <a:off x="90091" y="2840052"/>
            <a:ext cx="182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頭部</a:t>
            </a:r>
            <a:r>
              <a:rPr lang="el-GR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φ0.6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×H0.6m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胴部</a:t>
            </a:r>
            <a:r>
              <a:rPr lang="el-GR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φ0.6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×H0.3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×5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段　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土台</a:t>
            </a:r>
            <a:r>
              <a:rPr lang="el-GR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φ0.9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×H0.4m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2623358D-535E-C379-D656-37CB8BD2DADD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ジャンボだるま落とし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9" name="Picture 2">
            <a:extLst>
              <a:ext uri="{FF2B5EF4-FFF2-40B4-BE49-F238E27FC236}">
                <a16:creationId xmlns:a16="http://schemas.microsoft.com/office/drawing/2014/main" id="{D08DC32D-F3F1-94F3-8C08-08D4A645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66274"/>
            <a:ext cx="1479821" cy="111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図 249">
            <a:extLst>
              <a:ext uri="{FF2B5EF4-FFF2-40B4-BE49-F238E27FC236}">
                <a16:creationId xmlns:a16="http://schemas.microsoft.com/office/drawing/2014/main" id="{36668D3C-1B63-4159-11AB-76E50BDAF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40" y="1871663"/>
            <a:ext cx="1050660" cy="787995"/>
          </a:xfrm>
          <a:prstGeom prst="rect">
            <a:avLst/>
          </a:prstGeom>
        </p:spPr>
      </p:pic>
      <p:pic>
        <p:nvPicPr>
          <p:cNvPr id="251" name="図 250">
            <a:extLst>
              <a:ext uri="{FF2B5EF4-FFF2-40B4-BE49-F238E27FC236}">
                <a16:creationId xmlns:a16="http://schemas.microsoft.com/office/drawing/2014/main" id="{BF0B7D39-0075-A214-B27D-CFE402A59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122" y="1889804"/>
            <a:ext cx="1032392" cy="774294"/>
          </a:xfrm>
          <a:prstGeom prst="rect">
            <a:avLst/>
          </a:prstGeom>
        </p:spPr>
      </p:pic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2DBC811F-D0A3-2948-A269-6CE974FC9B1C}"/>
              </a:ext>
            </a:extLst>
          </p:cNvPr>
          <p:cNvSpPr txBox="1"/>
          <p:nvPr/>
        </p:nvSpPr>
        <p:spPr>
          <a:xfrm>
            <a:off x="72219" y="2657051"/>
            <a:ext cx="11707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バックネットと一緒に使うと安心です。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別途料金が発生します。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8D803F16-7527-6FC3-DEF5-833A5CF7257C}"/>
              </a:ext>
            </a:extLst>
          </p:cNvPr>
          <p:cNvSpPr txBox="1"/>
          <p:nvPr/>
        </p:nvSpPr>
        <p:spPr>
          <a:xfrm>
            <a:off x="1206500" y="2675171"/>
            <a:ext cx="117079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難しい場合は胴を少なくして遊びましょう。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53A78AA4-CDE7-DC30-C42D-44E8E273385A}"/>
              </a:ext>
            </a:extLst>
          </p:cNvPr>
          <p:cNvSpPr txBox="1"/>
          <p:nvPr/>
        </p:nvSpPr>
        <p:spPr>
          <a:xfrm>
            <a:off x="87653" y="1623798"/>
            <a:ext cx="2340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大きなだるまおとしです。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ハンマーでうまく胴を抜いてください。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F7ADAE85-79C2-DB95-9113-1C73E2F28BF3}"/>
              </a:ext>
            </a:extLst>
          </p:cNvPr>
          <p:cNvSpPr txBox="1"/>
          <p:nvPr/>
        </p:nvSpPr>
        <p:spPr>
          <a:xfrm>
            <a:off x="90091" y="1475966"/>
            <a:ext cx="14173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大きなだるまおとし！</a:t>
            </a:r>
            <a:endParaRPr lang="en-US" altLang="ja-JP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7901</TotalTime>
  <Words>76</Words>
  <Application>Microsoft Office PowerPoint</Application>
  <PresentationFormat>ユーザー設定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284</cp:revision>
  <cp:lastPrinted>2025-03-25T03:23:51Z</cp:lastPrinted>
  <dcterms:created xsi:type="dcterms:W3CDTF">2021-07-06T03:57:40Z</dcterms:created>
  <dcterms:modified xsi:type="dcterms:W3CDTF">2025-04-05T10:26:36Z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