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E5036C5D-DD36-D12D-3CCF-405409AD56E9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W0.4×D0.6×H1.7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37D2E4BC-22B6-B9AA-A01B-7BF9D8F2A577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ジャンボだるま落とし子供用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8" name="Picture 2">
            <a:extLst>
              <a:ext uri="{FF2B5EF4-FFF2-40B4-BE49-F238E27FC236}">
                <a16:creationId xmlns:a16="http://schemas.microsoft.com/office/drawing/2014/main" id="{3D690C78-367C-EC97-1088-493DA35C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6" y="375489"/>
            <a:ext cx="1476164" cy="11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77D32247-79FD-B4B5-B459-842692BC2403}"/>
              </a:ext>
            </a:extLst>
          </p:cNvPr>
          <p:cNvSpPr txBox="1"/>
          <p:nvPr/>
        </p:nvSpPr>
        <p:spPr>
          <a:xfrm>
            <a:off x="90091" y="1641468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ハンマーでうまく胴を抜いてください。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pic>
        <p:nvPicPr>
          <p:cNvPr id="260" name="図 259">
            <a:extLst>
              <a:ext uri="{FF2B5EF4-FFF2-40B4-BE49-F238E27FC236}">
                <a16:creationId xmlns:a16="http://schemas.microsoft.com/office/drawing/2014/main" id="{83FDCCAB-B347-6DF3-EE9D-69932CAF4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6323"/>
            <a:ext cx="1044501" cy="783376"/>
          </a:xfrm>
          <a:prstGeom prst="rect">
            <a:avLst/>
          </a:prstGeom>
        </p:spPr>
      </p:pic>
      <p:pic>
        <p:nvPicPr>
          <p:cNvPr id="261" name="図 260">
            <a:extLst>
              <a:ext uri="{FF2B5EF4-FFF2-40B4-BE49-F238E27FC236}">
                <a16:creationId xmlns:a16="http://schemas.microsoft.com/office/drawing/2014/main" id="{5E9BB337-649F-E298-BABD-3733D44FB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013" y="1876159"/>
            <a:ext cx="1044666" cy="783499"/>
          </a:xfrm>
          <a:prstGeom prst="rect">
            <a:avLst/>
          </a:prstGeom>
        </p:spPr>
      </p:pic>
      <p:sp>
        <p:nvSpPr>
          <p:cNvPr id="262" name="テキスト ボックス 261">
            <a:extLst>
              <a:ext uri="{FF2B5EF4-FFF2-40B4-BE49-F238E27FC236}">
                <a16:creationId xmlns:a16="http://schemas.microsoft.com/office/drawing/2014/main" id="{2D4DC2A3-EC0D-57B6-A3E9-7606B0C7A8D5}"/>
              </a:ext>
            </a:extLst>
          </p:cNvPr>
          <p:cNvSpPr txBox="1"/>
          <p:nvPr/>
        </p:nvSpPr>
        <p:spPr>
          <a:xfrm>
            <a:off x="1206500" y="2675171"/>
            <a:ext cx="117079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難しい場合は胴を少なくして遊びましょう。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86B7F6F3-3027-DB0F-0BF7-64BA7614B80F}"/>
              </a:ext>
            </a:extLst>
          </p:cNvPr>
          <p:cNvSpPr txBox="1"/>
          <p:nvPr/>
        </p:nvSpPr>
        <p:spPr>
          <a:xfrm>
            <a:off x="89427" y="2663825"/>
            <a:ext cx="11707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回りに飛んでいくため、バックネットを使うと安心です。別途料金が発生します。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9A62A8B9-F3D8-D6D0-A249-D10B56E632B1}"/>
              </a:ext>
            </a:extLst>
          </p:cNvPr>
          <p:cNvSpPr txBox="1"/>
          <p:nvPr/>
        </p:nvSpPr>
        <p:spPr>
          <a:xfrm>
            <a:off x="90091" y="1476375"/>
            <a:ext cx="15087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人気のだるまおとし！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7901</TotalTime>
  <Words>65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285</cp:revision>
  <cp:lastPrinted>2025-03-25T03:23:51Z</cp:lastPrinted>
  <dcterms:created xsi:type="dcterms:W3CDTF">2021-07-06T03:57:40Z</dcterms:created>
  <dcterms:modified xsi:type="dcterms:W3CDTF">2025-04-05T10:27:01Z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