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7" r:id="rId5"/>
  </p:sldIdLst>
  <p:sldSz cx="2484438" cy="3455988"/>
  <p:notesSz cx="6807200" cy="9939338"/>
  <p:defaultTextStyle>
    <a:defPPr>
      <a:defRPr lang="ja-JP"/>
    </a:defPPr>
    <a:lvl1pPr marL="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696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393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090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78701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483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180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1877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5740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83" userDrawn="1">
          <p15:clr>
            <a:srgbClr val="A4A3A4"/>
          </p15:clr>
        </p15:guide>
        <p15:guide id="5" orient="horz" pos="21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0A0E"/>
    <a:srgbClr val="1A3068"/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95646" autoAdjust="0"/>
  </p:normalViewPr>
  <p:slideViewPr>
    <p:cSldViewPr>
      <p:cViewPr varScale="1">
        <p:scale>
          <a:sx n="198" d="100"/>
          <a:sy n="198" d="100"/>
        </p:scale>
        <p:origin x="1044" y="150"/>
      </p:cViewPr>
      <p:guideLst>
        <p:guide pos="783"/>
        <p:guide orient="horz" pos="2177"/>
      </p:guideLst>
    </p:cSldViewPr>
  </p:slideViewPr>
  <p:outlineViewPr>
    <p:cViewPr>
      <p:scale>
        <a:sx n="33" d="100"/>
        <a:sy n="33" d="100"/>
      </p:scale>
      <p:origin x="0" y="-11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4002" y="12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762C2C20-09E4-4B4A-A4A9-545F1A47C84D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4538"/>
            <a:ext cx="26797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25E9FD8-8721-4007-BD93-CDDE6E04DAD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3750" y="744538"/>
            <a:ext cx="2679700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E9FD8-8721-4007-BD93-CDDE6E04DAD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A549D83-0E4D-A6F1-FD98-5E23A6EEF7E4}"/>
              </a:ext>
            </a:extLst>
          </p:cNvPr>
          <p:cNvCxnSpPr>
            <a:cxnSpLocks/>
          </p:cNvCxnSpPr>
          <p:nvPr userDrawn="1"/>
        </p:nvCxnSpPr>
        <p:spPr>
          <a:xfrm>
            <a:off x="81698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7A49C-065F-9058-D177-25FCB067C6E7}"/>
              </a:ext>
            </a:extLst>
          </p:cNvPr>
          <p:cNvGrpSpPr>
            <a:grpSpLocks/>
          </p:cNvGrpSpPr>
          <p:nvPr userDrawn="1"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" name="AutoShape 2" descr="大理石 (茶)">
              <a:extLst>
                <a:ext uri="{FF2B5EF4-FFF2-40B4-BE49-F238E27FC236}">
                  <a16:creationId xmlns:a16="http://schemas.microsoft.com/office/drawing/2014/main" id="{D19A29EE-C202-7C76-7DAC-EB584B76A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" name="AutoShape 6" descr="大理石 (白)">
              <a:extLst>
                <a:ext uri="{FF2B5EF4-FFF2-40B4-BE49-F238E27FC236}">
                  <a16:creationId xmlns:a16="http://schemas.microsoft.com/office/drawing/2014/main" id="{B0F38FB6-4DB8-7902-00C0-9994BB0D0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6C235ED6-803A-ACD5-4127-9836F9924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3F78139-156B-BF07-5005-759752B5288B}"/>
              </a:ext>
            </a:extLst>
          </p:cNvPr>
          <p:cNvCxnSpPr>
            <a:cxnSpLocks/>
          </p:cNvCxnSpPr>
          <p:nvPr userDrawn="1"/>
        </p:nvCxnSpPr>
        <p:spPr>
          <a:xfrm>
            <a:off x="78882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39360" rtl="0" eaLnBrk="1" latinLnBrk="0" hangingPunct="1"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39360" rtl="0" eaLnBrk="1" latinLnBrk="0" hangingPunct="1">
        <a:spcBef>
          <a:spcPct val="20000"/>
        </a:spcBef>
        <a:buFont typeface="Arial" pitchFamily="34" charset="0"/>
        <a:buNone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30" indent="-10605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420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880" indent="-8484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3561" indent="-84840" algn="l" defTabSz="339360" rtl="0" eaLnBrk="1" latinLnBrk="0" hangingPunct="1">
        <a:spcBef>
          <a:spcPct val="20000"/>
        </a:spcBef>
        <a:buFont typeface="Arial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3324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0292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60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28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68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36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04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722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08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776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44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783" userDrawn="1">
          <p15:clr>
            <a:srgbClr val="F26B43"/>
          </p15:clr>
        </p15:guide>
        <p15:guide id="3" orient="horz" pos="1678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10" orient="horz" pos="204" userDrawn="1">
          <p15:clr>
            <a:srgbClr val="F26B43"/>
          </p15:clr>
        </p15:guide>
        <p15:guide id="11" pos="1463" userDrawn="1">
          <p15:clr>
            <a:srgbClr val="F26B43"/>
          </p15:clr>
        </p15:guide>
        <p15:guide id="12" orient="horz" pos="2081" userDrawn="1">
          <p15:clr>
            <a:srgbClr val="F26B43"/>
          </p15:clr>
        </p15:guide>
        <p15:guide id="13" orient="horz" pos="952" userDrawn="1">
          <p15:clr>
            <a:srgbClr val="F26B43"/>
          </p15:clr>
        </p15:guide>
        <p15:guide id="14" orient="horz" pos="227" userDrawn="1">
          <p15:clr>
            <a:srgbClr val="F26B43"/>
          </p15:clr>
        </p15:guide>
        <p15:guide id="15" orient="horz" pos="1043" userDrawn="1">
          <p15:clr>
            <a:srgbClr val="F26B43"/>
          </p15:clr>
        </p15:guide>
        <p15:guide id="16" orient="horz" pos="1814" userDrawn="1">
          <p15:clr>
            <a:srgbClr val="F26B43"/>
          </p15:clr>
        </p15:guide>
        <p15:guide id="17" pos="1123" userDrawn="1">
          <p15:clr>
            <a:srgbClr val="F26B43"/>
          </p15:clr>
        </p15:guide>
        <p15:guide id="18" pos="442" userDrawn="1">
          <p15:clr>
            <a:srgbClr val="F26B43"/>
          </p15:clr>
        </p15:guide>
        <p15:guide id="19" orient="horz" pos="1792" userDrawn="1">
          <p15:clr>
            <a:srgbClr val="F26B43"/>
          </p15:clr>
        </p15:guide>
        <p15:guide id="20" orient="horz" pos="1701" userDrawn="1">
          <p15:clr>
            <a:srgbClr val="F26B43"/>
          </p15:clr>
        </p15:guide>
        <p15:guide id="21" pos="805" userDrawn="1">
          <p15:clr>
            <a:srgbClr val="F26B43"/>
          </p15:clr>
        </p15:guide>
        <p15:guide id="22" pos="760" userDrawn="1">
          <p15:clr>
            <a:srgbClr val="F26B43"/>
          </p15:clr>
        </p15:guide>
        <p15:guide id="23" orient="horz" pos="930" userDrawn="1">
          <p15:clr>
            <a:srgbClr val="F26B43"/>
          </p15:clr>
        </p15:guide>
        <p15:guide id="24" orient="horz" pos="1179" userDrawn="1">
          <p15:clr>
            <a:srgbClr val="F26B43"/>
          </p15:clr>
        </p15:guide>
        <p15:guide id="25" orient="horz" pos="1020" userDrawn="1">
          <p15:clr>
            <a:srgbClr val="F26B43"/>
          </p15:clr>
        </p15:guide>
        <p15:guide id="26" orient="horz" pos="11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テキスト ボックス 692">
            <a:extLst>
              <a:ext uri="{FF2B5EF4-FFF2-40B4-BE49-F238E27FC236}">
                <a16:creationId xmlns:a16="http://schemas.microsoft.com/office/drawing/2014/main" id="{37ED0AC2-7C76-691F-BF57-9F9F3CC96AB7}"/>
              </a:ext>
            </a:extLst>
          </p:cNvPr>
          <p:cNvSpPr txBox="1"/>
          <p:nvPr/>
        </p:nvSpPr>
        <p:spPr>
          <a:xfrm>
            <a:off x="90091" y="2844118"/>
            <a:ext cx="2213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/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W1.05×D0.67×H1.8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電源：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100V15A×1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回路</a:t>
            </a: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対応人員：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運営要員：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94" name="テキスト ボックス 693">
            <a:extLst>
              <a:ext uri="{FF2B5EF4-FFF2-40B4-BE49-F238E27FC236}">
                <a16:creationId xmlns:a16="http://schemas.microsoft.com/office/drawing/2014/main" id="{0BE9B8E6-A769-B305-9A1A-A7CD81BBAC43}"/>
              </a:ext>
            </a:extLst>
          </p:cNvPr>
          <p:cNvSpPr txBox="1"/>
          <p:nvPr/>
        </p:nvSpPr>
        <p:spPr>
          <a:xfrm>
            <a:off x="72219" y="107994"/>
            <a:ext cx="23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ジャンボコンピュータービンゴ</a:t>
            </a:r>
            <a:endParaRPr lang="en-US" altLang="ja-JP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695" name="Picture 2">
            <a:extLst>
              <a:ext uri="{FF2B5EF4-FFF2-40B4-BE49-F238E27FC236}">
                <a16:creationId xmlns:a16="http://schemas.microsoft.com/office/drawing/2014/main" id="{86F97626-91A6-90B1-E7B1-A283EA5D0F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856" y="360363"/>
            <a:ext cx="1489447" cy="1117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6" name="テキスト ボックス 695">
            <a:extLst>
              <a:ext uri="{FF2B5EF4-FFF2-40B4-BE49-F238E27FC236}">
                <a16:creationId xmlns:a16="http://schemas.microsoft.com/office/drawing/2014/main" id="{41FC435D-7811-F532-74F2-D02A3AEC5531}"/>
              </a:ext>
            </a:extLst>
          </p:cNvPr>
          <p:cNvSpPr txBox="1"/>
          <p:nvPr/>
        </p:nvSpPr>
        <p:spPr>
          <a:xfrm>
            <a:off x="94940" y="1620562"/>
            <a:ext cx="2340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スタンドタイプのため、大きなイベントに最適！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fontAlgn="base"/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付属のリモコンでスタートとストップの操作が可能です。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ビンゴカードは別売りとなります。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97" name="テキスト ボックス 696">
            <a:extLst>
              <a:ext uri="{FF2B5EF4-FFF2-40B4-BE49-F238E27FC236}">
                <a16:creationId xmlns:a16="http://schemas.microsoft.com/office/drawing/2014/main" id="{EB7D0B5C-4C1A-1693-599F-A897AB486499}"/>
              </a:ext>
            </a:extLst>
          </p:cNvPr>
          <p:cNvSpPr txBox="1"/>
          <p:nvPr/>
        </p:nvSpPr>
        <p:spPr>
          <a:xfrm>
            <a:off x="90091" y="1475966"/>
            <a:ext cx="1814110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電飾タイプのビンゴゲーム！</a:t>
            </a:r>
            <a:endParaRPr lang="en-US" altLang="ja-JP" b="1" i="0" dirty="0"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1133445"/>
      </p:ext>
    </p:extLst>
  </p:cSld>
  <p:clrMapOvr>
    <a:masterClrMapping/>
  </p:clrMapOvr>
</p:sld>
</file>

<file path=ppt/theme/theme1.xml><?xml version="1.0" encoding="utf-8"?>
<a:theme xmlns:a="http://schemas.openxmlformats.org/drawingml/2006/main" name="01_birthday c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誕生日祝い</TPFriendlyName>
    <NumericId xmlns="1119c2e5-8fb9-4d5f-baf1-202c530f2c34">-1</NumericId>
    <BusinessGroup xmlns="1119c2e5-8fb9-4d5f-baf1-202c530f2c34" xsi:nil="true"/>
    <SourceTitle xmlns="1119c2e5-8fb9-4d5f-baf1-202c530f2c34">誕生日祝い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208402</Value>
      <Value>447273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2009-10-21T22:30:03+00:00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TP010286532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46345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BCB6C7-8EAB-4FEC-B69E-F24EB29D45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078892-0B0E-491B-8ABC-92656F423A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1119c2e5-8fb9-4d5f-baf1-202c530f2c34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24FF990-4913-4A58-86D0-ACF61AF97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誕生日祝い</Template>
  <TotalTime>7927</TotalTime>
  <Words>61</Words>
  <Application>Microsoft Office PowerPoint</Application>
  <PresentationFormat>ユーザー設定</PresentationFormat>
  <Paragraphs>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01_birthday card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hoshiga</dc:creator>
  <cp:lastModifiedBy>大我 堀口</cp:lastModifiedBy>
  <cp:revision>349</cp:revision>
  <cp:lastPrinted>2025-03-25T03:23:51Z</cp:lastPrinted>
  <dcterms:created xsi:type="dcterms:W3CDTF">2021-07-06T03:57:40Z</dcterms:created>
  <dcterms:modified xsi:type="dcterms:W3CDTF">2025-04-05T10:53:46Z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