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8" d="100"/>
          <a:sy n="198" d="100"/>
        </p:scale>
        <p:origin x="1044" y="150"/>
      </p:cViewPr>
      <p:guideLst>
        <p:guide pos="783"/>
        <p:guide orient="horz" pos="2177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テキスト ボックス 692">
            <a:extLst>
              <a:ext uri="{FF2B5EF4-FFF2-40B4-BE49-F238E27FC236}">
                <a16:creationId xmlns:a16="http://schemas.microsoft.com/office/drawing/2014/main" id="{37ED0AC2-7C76-691F-BF57-9F9F3CC96AB7}"/>
              </a:ext>
            </a:extLst>
          </p:cNvPr>
          <p:cNvSpPr txBox="1"/>
          <p:nvPr/>
        </p:nvSpPr>
        <p:spPr>
          <a:xfrm>
            <a:off x="90091" y="2844118"/>
            <a:ext cx="2213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W1.05×D0.67×H1.8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電源：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100V15A×1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回路</a:t>
            </a: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運営要員：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94" name="テキスト ボックス 693">
            <a:extLst>
              <a:ext uri="{FF2B5EF4-FFF2-40B4-BE49-F238E27FC236}">
                <a16:creationId xmlns:a16="http://schemas.microsoft.com/office/drawing/2014/main" id="{0BE9B8E6-A769-B305-9A1A-A7CD81BBAC43}"/>
              </a:ext>
            </a:extLst>
          </p:cNvPr>
          <p:cNvSpPr txBox="1"/>
          <p:nvPr/>
        </p:nvSpPr>
        <p:spPr>
          <a:xfrm>
            <a:off x="72219" y="107994"/>
            <a:ext cx="23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ジャンボコンピュータービンゴ</a:t>
            </a:r>
            <a:endParaRPr lang="en-US" altLang="ja-JP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95" name="Picture 2">
            <a:extLst>
              <a:ext uri="{FF2B5EF4-FFF2-40B4-BE49-F238E27FC236}">
                <a16:creationId xmlns:a16="http://schemas.microsoft.com/office/drawing/2014/main" id="{86F97626-91A6-90B1-E7B1-A283EA5D0F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56" y="360363"/>
            <a:ext cx="1489447" cy="1117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6" name="テキスト ボックス 695">
            <a:extLst>
              <a:ext uri="{FF2B5EF4-FFF2-40B4-BE49-F238E27FC236}">
                <a16:creationId xmlns:a16="http://schemas.microsoft.com/office/drawing/2014/main" id="{41FC435D-7811-F532-74F2-D02A3AEC5531}"/>
              </a:ext>
            </a:extLst>
          </p:cNvPr>
          <p:cNvSpPr txBox="1"/>
          <p:nvPr/>
        </p:nvSpPr>
        <p:spPr>
          <a:xfrm>
            <a:off x="94940" y="1620562"/>
            <a:ext cx="2340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スタンドタイプのため、大きなイベントに最適！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fontAlgn="base"/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付属のリモコンでスタートとストップの操作が可能です。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ビンゴカードは別売りとなります。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97" name="テキスト ボックス 696">
            <a:extLst>
              <a:ext uri="{FF2B5EF4-FFF2-40B4-BE49-F238E27FC236}">
                <a16:creationId xmlns:a16="http://schemas.microsoft.com/office/drawing/2014/main" id="{EB7D0B5C-4C1A-1693-599F-A897AB486499}"/>
              </a:ext>
            </a:extLst>
          </p:cNvPr>
          <p:cNvSpPr txBox="1"/>
          <p:nvPr/>
        </p:nvSpPr>
        <p:spPr>
          <a:xfrm>
            <a:off x="90091" y="1475966"/>
            <a:ext cx="1814110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電飾タイプのビンゴゲーム！</a:t>
            </a:r>
            <a:endParaRPr lang="en-US" altLang="ja-JP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7927</TotalTime>
  <Words>61</Words>
  <Application>Microsoft Office PowerPoint</Application>
  <PresentationFormat>ユーザー設定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349</cp:revision>
  <cp:lastPrinted>2025-03-25T03:23:51Z</cp:lastPrinted>
  <dcterms:created xsi:type="dcterms:W3CDTF">2021-07-06T03:57:40Z</dcterms:created>
  <dcterms:modified xsi:type="dcterms:W3CDTF">2025-04-05T10:53:46Z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