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" name="テキスト ボックス 697">
            <a:extLst>
              <a:ext uri="{FF2B5EF4-FFF2-40B4-BE49-F238E27FC236}">
                <a16:creationId xmlns:a16="http://schemas.microsoft.com/office/drawing/2014/main" id="{E0E4CD3F-BFE7-2E27-477D-80A4317F7256}"/>
              </a:ext>
            </a:extLst>
          </p:cNvPr>
          <p:cNvSpPr txBox="1"/>
          <p:nvPr/>
        </p:nvSpPr>
        <p:spPr>
          <a:xfrm>
            <a:off x="90091" y="2844118"/>
            <a:ext cx="25656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サイズ／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W1.2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0.6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1.5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対応人員／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備品／ボール・白（約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）黄（約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）緑（約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青（約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）ピンク（約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）カゴ</a:t>
            </a:r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×1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</a:t>
            </a:r>
          </a:p>
        </p:txBody>
      </p:sp>
      <p:sp>
        <p:nvSpPr>
          <p:cNvPr id="699" name="テキスト ボックス 698">
            <a:extLst>
              <a:ext uri="{FF2B5EF4-FFF2-40B4-BE49-F238E27FC236}">
                <a16:creationId xmlns:a16="http://schemas.microsoft.com/office/drawing/2014/main" id="{B5262E6B-8A21-BEC8-C8D9-78AEE6942730}"/>
              </a:ext>
            </a:extLst>
          </p:cNvPr>
          <p:cNvSpPr txBox="1"/>
          <p:nvPr/>
        </p:nvSpPr>
        <p:spPr>
          <a:xfrm>
            <a:off x="270111" y="107814"/>
            <a:ext cx="194421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ジャンボガラポン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00" name="Picture 4">
            <a:extLst>
              <a:ext uri="{FF2B5EF4-FFF2-40B4-BE49-F238E27FC236}">
                <a16:creationId xmlns:a16="http://schemas.microsoft.com/office/drawing/2014/main" id="{C16A004D-7598-3D75-9456-D4A1411D5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31" y="369917"/>
            <a:ext cx="1608547" cy="1108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1" name="図 700">
            <a:extLst>
              <a:ext uri="{FF2B5EF4-FFF2-40B4-BE49-F238E27FC236}">
                <a16:creationId xmlns:a16="http://schemas.microsoft.com/office/drawing/2014/main" id="{B6F6E370-51D3-4423-9EA6-DA09F0F9E76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25" y="1882704"/>
            <a:ext cx="1044575" cy="775698"/>
          </a:xfrm>
          <a:prstGeom prst="rect">
            <a:avLst/>
          </a:prstGeom>
        </p:spPr>
      </p:pic>
      <p:pic>
        <p:nvPicPr>
          <p:cNvPr id="702" name="図 701">
            <a:extLst>
              <a:ext uri="{FF2B5EF4-FFF2-40B4-BE49-F238E27FC236}">
                <a16:creationId xmlns:a16="http://schemas.microsoft.com/office/drawing/2014/main" id="{3CCCAC6F-1ABA-578E-ACA8-46E73E43390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938" y="1880138"/>
            <a:ext cx="1044576" cy="783960"/>
          </a:xfrm>
          <a:prstGeom prst="rect">
            <a:avLst/>
          </a:prstGeom>
        </p:spPr>
      </p:pic>
      <p:sp>
        <p:nvSpPr>
          <p:cNvPr id="703" name="テキスト ボックス 702">
            <a:extLst>
              <a:ext uri="{FF2B5EF4-FFF2-40B4-BE49-F238E27FC236}">
                <a16:creationId xmlns:a16="http://schemas.microsoft.com/office/drawing/2014/main" id="{A3FA42D0-7BCD-027F-95DA-9D4AEDE1E279}"/>
              </a:ext>
            </a:extLst>
          </p:cNvPr>
          <p:cNvSpPr txBox="1"/>
          <p:nvPr/>
        </p:nvSpPr>
        <p:spPr>
          <a:xfrm>
            <a:off x="90092" y="1620562"/>
            <a:ext cx="2340260" cy="1538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r>
              <a:rPr kumimoji="1"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球入れることができます。</a:t>
            </a:r>
            <a:endParaRPr kumimoji="1"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04" name="テキスト ボックス 703">
            <a:extLst>
              <a:ext uri="{FF2B5EF4-FFF2-40B4-BE49-F238E27FC236}">
                <a16:creationId xmlns:a16="http://schemas.microsoft.com/office/drawing/2014/main" id="{8B416BAE-09A4-64A7-AE9D-EDE0169D926D}"/>
              </a:ext>
            </a:extLst>
          </p:cNvPr>
          <p:cNvSpPr txBox="1"/>
          <p:nvPr/>
        </p:nvSpPr>
        <p:spPr>
          <a:xfrm>
            <a:off x="90091" y="1475966"/>
            <a:ext cx="194622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大きなガラポン！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7927</TotalTime>
  <Words>63</Words>
  <Application>Microsoft Office PowerPoint</Application>
  <PresentationFormat>ユーザー設定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350</cp:revision>
  <cp:lastPrinted>2025-03-25T03:23:51Z</cp:lastPrinted>
  <dcterms:created xsi:type="dcterms:W3CDTF">2021-07-06T03:57:40Z</dcterms:created>
  <dcterms:modified xsi:type="dcterms:W3CDTF">2025-04-05T10:54:07Z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