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331DC975-D894-2172-5286-7DFD0F56F21E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02" name="AutoShape 2" descr="大理石 (茶)">
              <a:extLst>
                <a:ext uri="{FF2B5EF4-FFF2-40B4-BE49-F238E27FC236}">
                  <a16:creationId xmlns:a16="http://schemas.microsoft.com/office/drawing/2014/main" id="{608F1CE5-71F1-5585-F3CE-4A5212B63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03" name="AutoShape 6" descr="大理石 (白)">
              <a:extLst>
                <a:ext uri="{FF2B5EF4-FFF2-40B4-BE49-F238E27FC236}">
                  <a16:creationId xmlns:a16="http://schemas.microsoft.com/office/drawing/2014/main" id="{AD3C670B-5591-2B96-FC10-29098A86A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04" name="AutoShape 7">
              <a:extLst>
                <a:ext uri="{FF2B5EF4-FFF2-40B4-BE49-F238E27FC236}">
                  <a16:creationId xmlns:a16="http://schemas.microsoft.com/office/drawing/2014/main" id="{431719BC-CC71-8378-EBBF-36BCDAC58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306AC421-84F8-B52A-081B-A7F178DBD727}"/>
              </a:ext>
            </a:extLst>
          </p:cNvPr>
          <p:cNvSpPr txBox="1"/>
          <p:nvPr/>
        </p:nvSpPr>
        <p:spPr>
          <a:xfrm>
            <a:off x="81698" y="2844118"/>
            <a:ext cx="2402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W1.2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 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× D1.5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 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× H2.0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6" name="図 105">
            <a:extLst>
              <a:ext uri="{FF2B5EF4-FFF2-40B4-BE49-F238E27FC236}">
                <a16:creationId xmlns:a16="http://schemas.microsoft.com/office/drawing/2014/main" id="{060EA856-3268-1E9F-9911-6BE59E4BFC2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3" y="1836738"/>
            <a:ext cx="1104502" cy="828377"/>
          </a:xfrm>
          <a:prstGeom prst="rect">
            <a:avLst/>
          </a:prstGeom>
        </p:spPr>
      </p:pic>
      <p:pic>
        <p:nvPicPr>
          <p:cNvPr id="107" name="図 106">
            <a:extLst>
              <a:ext uri="{FF2B5EF4-FFF2-40B4-BE49-F238E27FC236}">
                <a16:creationId xmlns:a16="http://schemas.microsoft.com/office/drawing/2014/main" id="{90666530-BD85-807C-AA03-3794AA9C238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86" y="321167"/>
            <a:ext cx="1586481" cy="1189862"/>
          </a:xfrm>
          <a:prstGeom prst="rect">
            <a:avLst/>
          </a:prstGeom>
        </p:spPr>
      </p:pic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DF98F7B5-9411-05E0-74AC-7FF47BD53D1D}"/>
              </a:ext>
            </a:extLst>
          </p:cNvPr>
          <p:cNvSpPr txBox="1"/>
          <p:nvPr/>
        </p:nvSpPr>
        <p:spPr>
          <a:xfrm>
            <a:off x="90092" y="1620562"/>
            <a:ext cx="231546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solidFill>
                  <a:srgbClr val="0F0A0E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ポンプで空気を送りボールを押し上げて落とし、当たりに入れるゲームです。</a:t>
            </a:r>
          </a:p>
          <a:p>
            <a:pPr algn="l" fontAlgn="base"/>
            <a:r>
              <a:rPr lang="ja-JP" altLang="en-US" sz="400" b="1" i="0" dirty="0">
                <a:solidFill>
                  <a:srgbClr val="0F0A0E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発送は不可の商品です。</a:t>
            </a: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1B25A97E-D150-E547-53DF-915A523371B0}"/>
              </a:ext>
            </a:extLst>
          </p:cNvPr>
          <p:cNvSpPr txBox="1"/>
          <p:nvPr/>
        </p:nvSpPr>
        <p:spPr>
          <a:xfrm>
            <a:off x="90091" y="1491935"/>
            <a:ext cx="131298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b="1" i="0" dirty="0">
                <a:solidFill>
                  <a:srgbClr val="0F0A0E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大きなピンボールゲーム！</a:t>
            </a: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BEAD2A27-E7E5-55FE-A4FE-00ADB4BC7C67}"/>
              </a:ext>
            </a:extLst>
          </p:cNvPr>
          <p:cNvSpPr txBox="1"/>
          <p:nvPr/>
        </p:nvSpPr>
        <p:spPr>
          <a:xfrm>
            <a:off x="90947" y="2657645"/>
            <a:ext cx="1168557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solidFill>
                  <a:srgbClr val="0F0A0E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ポンプを押してボールを飛ばします。</a:t>
            </a:r>
          </a:p>
        </p:txBody>
      </p:sp>
      <p:pic>
        <p:nvPicPr>
          <p:cNvPr id="111" name="図 110">
            <a:extLst>
              <a:ext uri="{FF2B5EF4-FFF2-40B4-BE49-F238E27FC236}">
                <a16:creationId xmlns:a16="http://schemas.microsoft.com/office/drawing/2014/main" id="{C2B6A404-A516-EB85-14A5-0DC5CD87721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79376" y="1878199"/>
            <a:ext cx="1043138" cy="782354"/>
          </a:xfrm>
          <a:prstGeom prst="rect">
            <a:avLst/>
          </a:prstGeom>
        </p:spPr>
      </p:pic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31A1111A-BD63-36AF-08E2-DABA62F2522B}"/>
              </a:ext>
            </a:extLst>
          </p:cNvPr>
          <p:cNvSpPr txBox="1"/>
          <p:nvPr/>
        </p:nvSpPr>
        <p:spPr>
          <a:xfrm>
            <a:off x="1198484" y="2664098"/>
            <a:ext cx="1168557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solidFill>
                  <a:srgbClr val="0F0A0E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出口からボールが出てきたら当たりです。</a:t>
            </a: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56CA397D-0F69-A565-A655-04807BB5BB45}"/>
              </a:ext>
            </a:extLst>
          </p:cNvPr>
          <p:cNvSpPr txBox="1"/>
          <p:nvPr/>
        </p:nvSpPr>
        <p:spPr>
          <a:xfrm>
            <a:off x="72219" y="10781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ジャンボピンボール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7893</TotalTime>
  <Words>74</Words>
  <Application>Microsoft Office PowerPoint</Application>
  <PresentationFormat>ユーザー設定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269</cp:revision>
  <cp:lastPrinted>2025-03-25T03:23:51Z</cp:lastPrinted>
  <dcterms:created xsi:type="dcterms:W3CDTF">2021-07-06T03:57:40Z</dcterms:created>
  <dcterms:modified xsi:type="dcterms:W3CDTF">2025-04-05T10:18:58Z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