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テキスト ボックス 504">
            <a:extLst>
              <a:ext uri="{FF2B5EF4-FFF2-40B4-BE49-F238E27FC236}">
                <a16:creationId xmlns:a16="http://schemas.microsoft.com/office/drawing/2014/main" id="{E081E7AE-AC3F-54AA-8298-F30BA1631F51}"/>
              </a:ext>
            </a:extLst>
          </p:cNvPr>
          <p:cNvSpPr txBox="1"/>
          <p:nvPr/>
        </p:nvSpPr>
        <p:spPr>
          <a:xfrm>
            <a:off x="72219" y="107994"/>
            <a:ext cx="23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ジャンボ輪投げ（スポーツ）</a:t>
            </a:r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endParaRPr lang="en-US" altLang="ja-JP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06" name="Picture 2">
            <a:extLst>
              <a:ext uri="{FF2B5EF4-FFF2-40B4-BE49-F238E27FC236}">
                <a16:creationId xmlns:a16="http://schemas.microsoft.com/office/drawing/2014/main" id="{EBD5F740-8066-12A4-349B-3635AAF61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3412"/>
            <a:ext cx="1483636" cy="111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" name="テキスト ボックス 506">
            <a:extLst>
              <a:ext uri="{FF2B5EF4-FFF2-40B4-BE49-F238E27FC236}">
                <a16:creationId xmlns:a16="http://schemas.microsoft.com/office/drawing/2014/main" id="{D7FD0AFD-FB4D-6884-EE6E-F69EEF8931AF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W1.8×D1.8×H0.9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8" name="テキスト ボックス 507">
            <a:extLst>
              <a:ext uri="{FF2B5EF4-FFF2-40B4-BE49-F238E27FC236}">
                <a16:creationId xmlns:a16="http://schemas.microsoft.com/office/drawing/2014/main" id="{6795DE5B-6990-4630-7214-BC3096A4B84B}"/>
              </a:ext>
            </a:extLst>
          </p:cNvPr>
          <p:cNvSpPr txBox="1"/>
          <p:nvPr/>
        </p:nvSpPr>
        <p:spPr>
          <a:xfrm>
            <a:off x="90091" y="1631015"/>
            <a:ext cx="27091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サイズの大きな輪投げです。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好きなスポーツ目がけて輪を投げてください。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 fontAlgn="base"/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9" name="テキスト ボックス 508">
            <a:extLst>
              <a:ext uri="{FF2B5EF4-FFF2-40B4-BE49-F238E27FC236}">
                <a16:creationId xmlns:a16="http://schemas.microsoft.com/office/drawing/2014/main" id="{CB0DE924-22C6-71C1-1694-1D5982223584}"/>
              </a:ext>
            </a:extLst>
          </p:cNvPr>
          <p:cNvSpPr txBox="1"/>
          <p:nvPr/>
        </p:nvSpPr>
        <p:spPr>
          <a:xfrm>
            <a:off x="90091" y="1475966"/>
            <a:ext cx="221332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大きなスポーツの輪投げゲーム！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10" name="図 509">
            <a:extLst>
              <a:ext uri="{FF2B5EF4-FFF2-40B4-BE49-F238E27FC236}">
                <a16:creationId xmlns:a16="http://schemas.microsoft.com/office/drawing/2014/main" id="{A87EE8EC-D7A0-BDCD-69EC-CDEFDFB712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80667"/>
            <a:ext cx="1044575" cy="783431"/>
          </a:xfrm>
          <a:prstGeom prst="rect">
            <a:avLst/>
          </a:prstGeom>
        </p:spPr>
      </p:pic>
      <p:pic>
        <p:nvPicPr>
          <p:cNvPr id="511" name="図 510">
            <a:extLst>
              <a:ext uri="{FF2B5EF4-FFF2-40B4-BE49-F238E27FC236}">
                <a16:creationId xmlns:a16="http://schemas.microsoft.com/office/drawing/2014/main" id="{33DD04F6-0222-92E9-DBB3-219A090FC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40" y="1880668"/>
            <a:ext cx="1044573" cy="78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7915</TotalTime>
  <Words>45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325</cp:revision>
  <cp:lastPrinted>2025-03-25T03:23:51Z</cp:lastPrinted>
  <dcterms:created xsi:type="dcterms:W3CDTF">2021-07-06T03:57:40Z</dcterms:created>
  <dcterms:modified xsi:type="dcterms:W3CDTF">2025-04-05T10:41:30Z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