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テキスト ボックス 498">
            <a:extLst>
              <a:ext uri="{FF2B5EF4-FFF2-40B4-BE49-F238E27FC236}">
                <a16:creationId xmlns:a16="http://schemas.microsoft.com/office/drawing/2014/main" id="{4B5BCA8A-AB16-C1AB-4E93-D2CA57FD0C3A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ジャンボ輪投げ（動物）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0" name="テキスト ボックス 499">
            <a:extLst>
              <a:ext uri="{FF2B5EF4-FFF2-40B4-BE49-F238E27FC236}">
                <a16:creationId xmlns:a16="http://schemas.microsoft.com/office/drawing/2014/main" id="{D97A55D9-5071-125F-7CE9-B433AC9DED30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W1.8×D1.8×H0.9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01" name="Picture 2">
            <a:extLst>
              <a:ext uri="{FF2B5EF4-FFF2-40B4-BE49-F238E27FC236}">
                <a16:creationId xmlns:a16="http://schemas.microsoft.com/office/drawing/2014/main" id="{D062BB9E-D02C-8FB0-0FEB-1672717C9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0363"/>
            <a:ext cx="1497110" cy="11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" name="Picture 4">
            <a:extLst>
              <a:ext uri="{FF2B5EF4-FFF2-40B4-BE49-F238E27FC236}">
                <a16:creationId xmlns:a16="http://schemas.microsoft.com/office/drawing/2014/main" id="{70553E54-EBC3-5690-E879-B18CF0AB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931895"/>
            <a:ext cx="1044575" cy="73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" name="テキスト ボックス 502">
            <a:extLst>
              <a:ext uri="{FF2B5EF4-FFF2-40B4-BE49-F238E27FC236}">
                <a16:creationId xmlns:a16="http://schemas.microsoft.com/office/drawing/2014/main" id="{CA76D7DE-D8F3-10E0-06A0-BD6714B73699}"/>
              </a:ext>
            </a:extLst>
          </p:cNvPr>
          <p:cNvSpPr txBox="1"/>
          <p:nvPr/>
        </p:nvSpPr>
        <p:spPr>
          <a:xfrm>
            <a:off x="90091" y="1475966"/>
            <a:ext cx="22133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大きな動物の輪投げゲーム！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04" name="図 503">
            <a:extLst>
              <a:ext uri="{FF2B5EF4-FFF2-40B4-BE49-F238E27FC236}">
                <a16:creationId xmlns:a16="http://schemas.microsoft.com/office/drawing/2014/main" id="{F1AC650D-FAF3-4CB0-9AE4-88E351283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614" y="1881895"/>
            <a:ext cx="1042937" cy="7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7914</TotalTime>
  <Words>30</Words>
  <Application>Microsoft Office PowerPoint</Application>
  <PresentationFormat>ユーザー設定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324</cp:revision>
  <cp:lastPrinted>2025-03-25T03:23:51Z</cp:lastPrinted>
  <dcterms:created xsi:type="dcterms:W3CDTF">2021-07-06T03:57:40Z</dcterms:created>
  <dcterms:modified xsi:type="dcterms:W3CDTF">2025-04-05T10:40:46Z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