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テキスト ボックス 492">
            <a:extLst>
              <a:ext uri="{FF2B5EF4-FFF2-40B4-BE49-F238E27FC236}">
                <a16:creationId xmlns:a16="http://schemas.microsoft.com/office/drawing/2014/main" id="{6230262F-AB38-DBBF-7C43-2746064AB051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W1.8×D1.8×H0.9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4" name="テキスト ボックス 493">
            <a:extLst>
              <a:ext uri="{FF2B5EF4-FFF2-40B4-BE49-F238E27FC236}">
                <a16:creationId xmlns:a16="http://schemas.microsoft.com/office/drawing/2014/main" id="{7F082274-217B-C9D6-54FA-755A9B08B034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ジャンボ輪投げ（鉄道）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95" name="Picture 2">
            <a:extLst>
              <a:ext uri="{FF2B5EF4-FFF2-40B4-BE49-F238E27FC236}">
                <a16:creationId xmlns:a16="http://schemas.microsoft.com/office/drawing/2014/main" id="{EDCD805E-6AF1-769D-F0C7-A1093F9A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3"/>
            <a:ext cx="1491576" cy="11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6" name="Picture 4">
            <a:extLst>
              <a:ext uri="{FF2B5EF4-FFF2-40B4-BE49-F238E27FC236}">
                <a16:creationId xmlns:a16="http://schemas.microsoft.com/office/drawing/2014/main" id="{7D6066DB-6D24-D7DC-F19D-AFF2B54E9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80500"/>
            <a:ext cx="1044575" cy="7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7" name="テキスト ボックス 496">
            <a:extLst>
              <a:ext uri="{FF2B5EF4-FFF2-40B4-BE49-F238E27FC236}">
                <a16:creationId xmlns:a16="http://schemas.microsoft.com/office/drawing/2014/main" id="{95EC201B-AC9E-1A33-EB5A-435D1B6A2267}"/>
              </a:ext>
            </a:extLst>
          </p:cNvPr>
          <p:cNvSpPr txBox="1"/>
          <p:nvPr/>
        </p:nvSpPr>
        <p:spPr>
          <a:xfrm>
            <a:off x="99840" y="1475966"/>
            <a:ext cx="22133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大きな電車の輪投げゲーム！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98" name="図 497">
            <a:extLst>
              <a:ext uri="{FF2B5EF4-FFF2-40B4-BE49-F238E27FC236}">
                <a16:creationId xmlns:a16="http://schemas.microsoft.com/office/drawing/2014/main" id="{FA61AA21-D93E-C5A9-A675-7DB086ECE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175" y="1880667"/>
            <a:ext cx="1044575" cy="7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7913</TotalTime>
  <Words>30</Words>
  <Application>Microsoft Office PowerPoint</Application>
  <PresentationFormat>ユーザー設定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323</cp:revision>
  <cp:lastPrinted>2025-03-25T03:23:51Z</cp:lastPrinted>
  <dcterms:created xsi:type="dcterms:W3CDTF">2021-07-06T03:57:40Z</dcterms:created>
  <dcterms:modified xsi:type="dcterms:W3CDTF">2025-04-05T10:39:34Z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