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テキスト ボックス 396">
            <a:extLst>
              <a:ext uri="{FF2B5EF4-FFF2-40B4-BE49-F238E27FC236}">
                <a16:creationId xmlns:a16="http://schemas.microsoft.com/office/drawing/2014/main" id="{1AA37F0F-B11C-7A6A-FDB7-EBFBDCDF51A9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スティックボール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8" name="Picture 2">
            <a:extLst>
              <a:ext uri="{FF2B5EF4-FFF2-40B4-BE49-F238E27FC236}">
                <a16:creationId xmlns:a16="http://schemas.microsoft.com/office/drawing/2014/main" id="{0EBD1449-F7E6-007F-4ADB-FDCB52802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" y="360364"/>
            <a:ext cx="1487700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" name="テキスト ボックス 398">
            <a:extLst>
              <a:ext uri="{FF2B5EF4-FFF2-40B4-BE49-F238E27FC236}">
                <a16:creationId xmlns:a16="http://schemas.microsoft.com/office/drawing/2014/main" id="{2B002132-152B-717B-EB8E-A05AAA378EB3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W0.6×D1.2×H0.8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0" name="テキスト ボックス 399">
            <a:extLst>
              <a:ext uri="{FF2B5EF4-FFF2-40B4-BE49-F238E27FC236}">
                <a16:creationId xmlns:a16="http://schemas.microsoft.com/office/drawing/2014/main" id="{93FC8642-9D53-4FB8-4D66-D4974C19966C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スティックを広げて高得点を目指すゲーム！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01" name="テキスト ボックス 400">
            <a:extLst>
              <a:ext uri="{FF2B5EF4-FFF2-40B4-BE49-F238E27FC236}">
                <a16:creationId xmlns:a16="http://schemas.microsoft.com/office/drawing/2014/main" id="{B064ADD2-38B4-A05A-CA79-019048233D9E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棒を広げてボールを運び、得点の高い穴に落とします。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02" name="図 401">
            <a:extLst>
              <a:ext uri="{FF2B5EF4-FFF2-40B4-BE49-F238E27FC236}">
                <a16:creationId xmlns:a16="http://schemas.microsoft.com/office/drawing/2014/main" id="{6DE362E0-0FD2-2BE5-3678-3CBBA5125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3"/>
            <a:ext cx="1056216" cy="792162"/>
          </a:xfrm>
          <a:prstGeom prst="rect">
            <a:avLst/>
          </a:prstGeom>
        </p:spPr>
      </p:pic>
      <p:pic>
        <p:nvPicPr>
          <p:cNvPr id="403" name="図 402">
            <a:extLst>
              <a:ext uri="{FF2B5EF4-FFF2-40B4-BE49-F238E27FC236}">
                <a16:creationId xmlns:a16="http://schemas.microsoft.com/office/drawing/2014/main" id="{1006777E-61B2-E763-B7FB-06A3E9F15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71663"/>
            <a:ext cx="1056217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7907</TotalTime>
  <Words>42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309</cp:revision>
  <cp:lastPrinted>2025-03-25T03:23:51Z</cp:lastPrinted>
  <dcterms:created xsi:type="dcterms:W3CDTF">2021-07-06T03:57:40Z</dcterms:created>
  <dcterms:modified xsi:type="dcterms:W3CDTF">2025-04-05T10:34:04Z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