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1A87E0BD-F888-CF8C-D599-A0ADF798CD8D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ストラックアウト大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9" name="Picture 4">
            <a:extLst>
              <a:ext uri="{FF2B5EF4-FFF2-40B4-BE49-F238E27FC236}">
                <a16:creationId xmlns:a16="http://schemas.microsoft.com/office/drawing/2014/main" id="{61734163-ED64-E12F-48A3-3A10F1648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60364"/>
            <a:ext cx="1487699" cy="111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970957B4-F3CE-E77A-EF17-1DADF507787F}"/>
              </a:ext>
            </a:extLst>
          </p:cNvPr>
          <p:cNvSpPr txBox="1"/>
          <p:nvPr/>
        </p:nvSpPr>
        <p:spPr>
          <a:xfrm>
            <a:off x="90091" y="2844118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W1.0×D0.7×H1.3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2A9E4CBC-84BC-AEE7-78D6-7158753C90A9}"/>
              </a:ext>
            </a:extLst>
          </p:cNvPr>
          <p:cNvSpPr txBox="1"/>
          <p:nvPr/>
        </p:nvSpPr>
        <p:spPr>
          <a:xfrm>
            <a:off x="90091" y="1631015"/>
            <a:ext cx="234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的が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枚あります。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度倒れ式です。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マグネットで戻します。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7E4CD4F2-3720-8B1A-40AF-9565895B6212}"/>
              </a:ext>
            </a:extLst>
          </p:cNvPr>
          <p:cNvSpPr txBox="1"/>
          <p:nvPr/>
        </p:nvSpPr>
        <p:spPr>
          <a:xfrm>
            <a:off x="90091" y="1492515"/>
            <a:ext cx="223242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スポーツ遊具で人気のストラックアウト！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3" name="図 172">
            <a:extLst>
              <a:ext uri="{FF2B5EF4-FFF2-40B4-BE49-F238E27FC236}">
                <a16:creationId xmlns:a16="http://schemas.microsoft.com/office/drawing/2014/main" id="{CC9CA072-2350-7ADD-9F91-F6E7A11B2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23" y="1892064"/>
            <a:ext cx="1029378" cy="772034"/>
          </a:xfrm>
          <a:prstGeom prst="rect">
            <a:avLst/>
          </a:prstGeom>
        </p:spPr>
      </p:pic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B71A9A5E-9D57-6C3E-77AE-EDB6AD02FB51}"/>
              </a:ext>
            </a:extLst>
          </p:cNvPr>
          <p:cNvSpPr txBox="1"/>
          <p:nvPr/>
        </p:nvSpPr>
        <p:spPr>
          <a:xfrm>
            <a:off x="107938" y="2664098"/>
            <a:ext cx="11342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テニスボールを投げて的を倒します。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軟式野球ボールは使用できません。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5" name="図 174">
            <a:extLst>
              <a:ext uri="{FF2B5EF4-FFF2-40B4-BE49-F238E27FC236}">
                <a16:creationId xmlns:a16="http://schemas.microsoft.com/office/drawing/2014/main" id="{56952468-9186-03AB-AEBD-FA789D397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686" y="1871663"/>
            <a:ext cx="1050660" cy="787995"/>
          </a:xfrm>
          <a:prstGeom prst="rect">
            <a:avLst/>
          </a:prstGeom>
        </p:spPr>
      </p:pic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7D7F0B32-8C6C-61B2-B668-0074B0E32007}"/>
              </a:ext>
            </a:extLst>
          </p:cNvPr>
          <p:cNvSpPr txBox="1"/>
          <p:nvPr/>
        </p:nvSpPr>
        <p:spPr>
          <a:xfrm>
            <a:off x="1196751" y="2661592"/>
            <a:ext cx="11342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エアーゲートと使うとボールが飛んでいく心配がありません。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別途料金が必要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7898</TotalTime>
  <Words>75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277</cp:revision>
  <cp:lastPrinted>2025-03-25T03:23:51Z</cp:lastPrinted>
  <dcterms:created xsi:type="dcterms:W3CDTF">2021-07-06T03:57:40Z</dcterms:created>
  <dcterms:modified xsi:type="dcterms:W3CDTF">2025-04-05T10:23:53Z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