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DB09666F-A0F5-4392-C76F-3F035110F548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W0.7×D0.6×H1.1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" name="Picture 2">
            <a:extLst>
              <a:ext uri="{FF2B5EF4-FFF2-40B4-BE49-F238E27FC236}">
                <a16:creationId xmlns:a16="http://schemas.microsoft.com/office/drawing/2014/main" id="{FC7408AB-02DE-71AD-E764-A83ACA0D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0364"/>
            <a:ext cx="1487700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72CAE1A4-66F2-7608-3124-3AFC2AB2D386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ストラックアウト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F7CB186A-1B7F-BEC4-B639-4F48A2D2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9" y="1872010"/>
            <a:ext cx="1050660" cy="787995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C3052A8E-3B8D-3C32-6C3F-1C65A2ABDBF8}"/>
              </a:ext>
            </a:extLst>
          </p:cNvPr>
          <p:cNvSpPr txBox="1"/>
          <p:nvPr/>
        </p:nvSpPr>
        <p:spPr>
          <a:xfrm>
            <a:off x="90091" y="1475966"/>
            <a:ext cx="22133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スポーツ遊具で人気のストラックアウト！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BEDB5B3F-60D1-6CCF-51D5-AC908E551F6A}"/>
              </a:ext>
            </a:extLst>
          </p:cNvPr>
          <p:cNvSpPr txBox="1"/>
          <p:nvPr/>
        </p:nvSpPr>
        <p:spPr>
          <a:xfrm>
            <a:off x="77911" y="2664098"/>
            <a:ext cx="23343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軟式野球ボールかテニスボールを投げて的を倒します。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エアーゲートは別途料金が必要です。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7898</TotalTime>
  <Words>47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276</cp:revision>
  <cp:lastPrinted>2025-03-25T03:23:51Z</cp:lastPrinted>
  <dcterms:created xsi:type="dcterms:W3CDTF">2021-07-06T03:57:40Z</dcterms:created>
  <dcterms:modified xsi:type="dcterms:W3CDTF">2025-04-05T10:23:34Z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