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CE81D77A-8B12-772C-057B-032058EC47E4}"/>
              </a:ext>
            </a:extLst>
          </p:cNvPr>
          <p:cNvGrpSpPr>
            <a:grpSpLocks/>
          </p:cNvGrpSpPr>
          <p:nvPr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187" name="AutoShape 2" descr="大理石 (茶)">
              <a:extLst>
                <a:ext uri="{FF2B5EF4-FFF2-40B4-BE49-F238E27FC236}">
                  <a16:creationId xmlns:a16="http://schemas.microsoft.com/office/drawing/2014/main" id="{F631B3B1-62F6-EBCE-FF4F-82A83FC08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88" name="AutoShape 6" descr="大理石 (白)">
              <a:extLst>
                <a:ext uri="{FF2B5EF4-FFF2-40B4-BE49-F238E27FC236}">
                  <a16:creationId xmlns:a16="http://schemas.microsoft.com/office/drawing/2014/main" id="{28111EEF-258B-F8DE-C27A-5F7F4B1D5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189" name="AutoShape 7">
              <a:extLst>
                <a:ext uri="{FF2B5EF4-FFF2-40B4-BE49-F238E27FC236}">
                  <a16:creationId xmlns:a16="http://schemas.microsoft.com/office/drawing/2014/main" id="{171BC8CE-C750-DE3C-B992-3A03A6BAD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sp>
        <p:nvSpPr>
          <p:cNvPr id="190" name="テキスト ボックス 189">
            <a:extLst>
              <a:ext uri="{FF2B5EF4-FFF2-40B4-BE49-F238E27FC236}">
                <a16:creationId xmlns:a16="http://schemas.microsoft.com/office/drawing/2014/main" id="{65F03EEF-47BD-5252-29DD-43A57D200410}"/>
              </a:ext>
            </a:extLst>
          </p:cNvPr>
          <p:cNvSpPr txBox="1"/>
          <p:nvPr/>
        </p:nvSpPr>
        <p:spPr>
          <a:xfrm>
            <a:off x="81698" y="2844118"/>
            <a:ext cx="2402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掲示板サイズ</a:t>
            </a:r>
            <a:r>
              <a:rPr lang="en-US" altLang="ja-JP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W0.4×D0.2×H0.27</a:t>
            </a:r>
            <a:r>
              <a:rPr lang="ja-JP" altLang="en-US" sz="400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エアゲートサイズ：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W3.8×D6.0×H3.4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kumimoji="1" lang="ja-JP" altLang="en-US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　対応人員：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表示保持時間：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秒　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感知速度：約時速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ｋｍ以上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備考：電子機器、物体の移動等に干渉し、誤表示を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引き起こす可能性があります。</a:t>
            </a:r>
            <a:endParaRPr lang="en-US" altLang="ja-JP" sz="400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91" name="図 190">
            <a:extLst>
              <a:ext uri="{FF2B5EF4-FFF2-40B4-BE49-F238E27FC236}">
                <a16:creationId xmlns:a16="http://schemas.microsoft.com/office/drawing/2014/main" id="{6DEAB6F5-9374-8A21-E334-4AF1078817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598" y="1582279"/>
            <a:ext cx="888663" cy="1184884"/>
          </a:xfrm>
          <a:prstGeom prst="rect">
            <a:avLst/>
          </a:prstGeom>
        </p:spPr>
      </p:pic>
      <p:pic>
        <p:nvPicPr>
          <p:cNvPr id="192" name="図 191">
            <a:extLst>
              <a:ext uri="{FF2B5EF4-FFF2-40B4-BE49-F238E27FC236}">
                <a16:creationId xmlns:a16="http://schemas.microsoft.com/office/drawing/2014/main" id="{7AE2D977-BA92-DD66-2FCA-4DAEECC7C14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1850720"/>
            <a:ext cx="1138051" cy="853538"/>
          </a:xfrm>
          <a:prstGeom prst="rect">
            <a:avLst/>
          </a:prstGeom>
        </p:spPr>
      </p:pic>
      <p:grpSp>
        <p:nvGrpSpPr>
          <p:cNvPr id="193" name="グループ化 192">
            <a:extLst>
              <a:ext uri="{FF2B5EF4-FFF2-40B4-BE49-F238E27FC236}">
                <a16:creationId xmlns:a16="http://schemas.microsoft.com/office/drawing/2014/main" id="{E1D8656C-C32A-5EB7-537B-B2A25233975E}"/>
              </a:ext>
            </a:extLst>
          </p:cNvPr>
          <p:cNvGrpSpPr/>
          <p:nvPr/>
        </p:nvGrpSpPr>
        <p:grpSpPr>
          <a:xfrm>
            <a:off x="306115" y="164177"/>
            <a:ext cx="2030835" cy="1523126"/>
            <a:chOff x="-171048" y="1072723"/>
            <a:chExt cx="2157054" cy="1617791"/>
          </a:xfrm>
        </p:grpSpPr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157B35D7-A704-24E2-0EC9-B9493300D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1048" y="1072723"/>
              <a:ext cx="2157054" cy="1617791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03CFD00-223D-4EFC-F703-1A4997BA9C8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219" y="1992142"/>
              <a:ext cx="666155" cy="499616"/>
            </a:xfrm>
            <a:prstGeom prst="rect">
              <a:avLst/>
            </a:prstGeom>
          </p:spPr>
        </p:pic>
      </p:grp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9B430F0E-A0C3-64FD-B460-9B681D202524}"/>
              </a:ext>
            </a:extLst>
          </p:cNvPr>
          <p:cNvSpPr txBox="1"/>
          <p:nvPr/>
        </p:nvSpPr>
        <p:spPr>
          <a:xfrm>
            <a:off x="81263" y="2663825"/>
            <a:ext cx="1160956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LED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の掲示板です。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7" name="テキスト ボックス 196">
            <a:extLst>
              <a:ext uri="{FF2B5EF4-FFF2-40B4-BE49-F238E27FC236}">
                <a16:creationId xmlns:a16="http://schemas.microsoft.com/office/drawing/2014/main" id="{4FF8FC56-58D2-BAFD-D40E-C896BE0A61C9}"/>
              </a:ext>
            </a:extLst>
          </p:cNvPr>
          <p:cNvSpPr txBox="1"/>
          <p:nvPr/>
        </p:nvSpPr>
        <p:spPr>
          <a:xfrm>
            <a:off x="1202285" y="2657188"/>
            <a:ext cx="1160956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スピードガン本体です。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背面や側面に配置します。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79C73B8C-2D73-EB05-26D2-F94D6C45F47D}"/>
              </a:ext>
            </a:extLst>
          </p:cNvPr>
          <p:cNvSpPr txBox="1"/>
          <p:nvPr/>
        </p:nvSpPr>
        <p:spPr>
          <a:xfrm>
            <a:off x="81263" y="1492824"/>
            <a:ext cx="2305087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i="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プロ野球でも使用している本格スピードガン！</a:t>
            </a:r>
            <a:endParaRPr lang="en-US" altLang="ja-JP" b="1" i="0" dirty="0"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9" name="テキスト ボックス 198">
            <a:extLst>
              <a:ext uri="{FF2B5EF4-FFF2-40B4-BE49-F238E27FC236}">
                <a16:creationId xmlns:a16="http://schemas.microsoft.com/office/drawing/2014/main" id="{2BA00364-4416-9948-09AC-F5D4E9D94693}"/>
              </a:ext>
            </a:extLst>
          </p:cNvPr>
          <p:cNvSpPr txBox="1"/>
          <p:nvPr/>
        </p:nvSpPr>
        <p:spPr>
          <a:xfrm>
            <a:off x="90091" y="1620562"/>
            <a:ext cx="2232422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エアーゲートと使うとボールが飛んでいく心配がありません。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別途料金が必要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0FBB8674-6961-0150-7942-8D8DFF04B442}"/>
              </a:ext>
            </a:extLst>
          </p:cNvPr>
          <p:cNvSpPr txBox="1"/>
          <p:nvPr/>
        </p:nvSpPr>
        <p:spPr>
          <a:xfrm>
            <a:off x="73013" y="10781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スピードガン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7899</TotalTime>
  <Words>106</Words>
  <Application>Microsoft Office PowerPoint</Application>
  <PresentationFormat>ユーザー設定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279</cp:revision>
  <cp:lastPrinted>2025-03-25T03:23:51Z</cp:lastPrinted>
  <dcterms:created xsi:type="dcterms:W3CDTF">2021-07-06T03:57:40Z</dcterms:created>
  <dcterms:modified xsi:type="dcterms:W3CDTF">2025-04-05T10:24:33Z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