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テキスト ボックス 563">
            <a:extLst>
              <a:ext uri="{FF2B5EF4-FFF2-40B4-BE49-F238E27FC236}">
                <a16:creationId xmlns:a16="http://schemas.microsoft.com/office/drawing/2014/main" id="{F5435F84-86D8-A895-A1DE-906B82067867}"/>
              </a:ext>
            </a:extLst>
          </p:cNvPr>
          <p:cNvSpPr txBox="1"/>
          <p:nvPr/>
        </p:nvSpPr>
        <p:spPr>
          <a:xfrm>
            <a:off x="90091" y="2844118"/>
            <a:ext cx="2213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W0.46×D0.72×H0.25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備考：テーブルご手配ください。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65" name="テキスト ボックス 564">
            <a:extLst>
              <a:ext uri="{FF2B5EF4-FFF2-40B4-BE49-F238E27FC236}">
                <a16:creationId xmlns:a16="http://schemas.microsoft.com/office/drawing/2014/main" id="{676699E2-197D-775C-F8FA-4FA1B39DDEA8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スマートビンゴ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66" name="Picture 2">
            <a:extLst>
              <a:ext uri="{FF2B5EF4-FFF2-40B4-BE49-F238E27FC236}">
                <a16:creationId xmlns:a16="http://schemas.microsoft.com/office/drawing/2014/main" id="{68296938-FBB5-8EA6-89CE-25DC3B41A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9" y="360364"/>
            <a:ext cx="1487698" cy="111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7" name="Picture 4">
            <a:extLst>
              <a:ext uri="{FF2B5EF4-FFF2-40B4-BE49-F238E27FC236}">
                <a16:creationId xmlns:a16="http://schemas.microsoft.com/office/drawing/2014/main" id="{7530A703-121F-81D4-9FD0-C47D4A614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8" y="1886736"/>
            <a:ext cx="1036262" cy="77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8" name="テキスト ボックス 567">
            <a:extLst>
              <a:ext uri="{FF2B5EF4-FFF2-40B4-BE49-F238E27FC236}">
                <a16:creationId xmlns:a16="http://schemas.microsoft.com/office/drawing/2014/main" id="{FEEB556B-577F-134E-BC9C-67B8210A0BFD}"/>
              </a:ext>
            </a:extLst>
          </p:cNvPr>
          <p:cNvSpPr txBox="1"/>
          <p:nvPr/>
        </p:nvSpPr>
        <p:spPr>
          <a:xfrm>
            <a:off x="90091" y="1610110"/>
            <a:ext cx="2745132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ボールをはじいてビンゴをそろえるゲームです。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69" name="テキスト ボックス 568">
            <a:extLst>
              <a:ext uri="{FF2B5EF4-FFF2-40B4-BE49-F238E27FC236}">
                <a16:creationId xmlns:a16="http://schemas.microsoft.com/office/drawing/2014/main" id="{AA171EA0-77D6-F6F4-A87B-8A3EF348C530}"/>
              </a:ext>
            </a:extLst>
          </p:cNvPr>
          <p:cNvSpPr txBox="1"/>
          <p:nvPr/>
        </p:nvSpPr>
        <p:spPr>
          <a:xfrm>
            <a:off x="90091" y="1475966"/>
            <a:ext cx="2340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むかしなつかしのスマートビンゴ！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70" name="図 569">
            <a:extLst>
              <a:ext uri="{FF2B5EF4-FFF2-40B4-BE49-F238E27FC236}">
                <a16:creationId xmlns:a16="http://schemas.microsoft.com/office/drawing/2014/main" id="{8CDED485-B28C-EF69-F0F1-317BC643E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940" y="1876191"/>
            <a:ext cx="1044573" cy="78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7923</TotalTime>
  <Words>39</Words>
  <Application>Microsoft Office PowerPoint</Application>
  <PresentationFormat>ユーザー設定</PresentationFormat>
  <Paragraphs>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332</cp:revision>
  <cp:lastPrinted>2025-03-25T03:23:51Z</cp:lastPrinted>
  <dcterms:created xsi:type="dcterms:W3CDTF">2021-07-06T03:57:40Z</dcterms:created>
  <dcterms:modified xsi:type="dcterms:W3CDTF">2025-04-05T10:49:33Z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